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nenn K" userId="ec2293f8aad7a502" providerId="LiveId" clId="{AA4AD87F-ED6E-447B-BF57-51E732E37F8F}"/>
    <pc:docChg chg="undo custSel modSld">
      <pc:chgData name="Shinenn K" userId="ec2293f8aad7a502" providerId="LiveId" clId="{AA4AD87F-ED6E-447B-BF57-51E732E37F8F}" dt="2024-07-30T07:29:05.454" v="56" actId="1076"/>
      <pc:docMkLst>
        <pc:docMk/>
      </pc:docMkLst>
      <pc:sldChg chg="addSp delSp modSp mod">
        <pc:chgData name="Shinenn K" userId="ec2293f8aad7a502" providerId="LiveId" clId="{AA4AD87F-ED6E-447B-BF57-51E732E37F8F}" dt="2024-07-30T07:29:05.454" v="56" actId="1076"/>
        <pc:sldMkLst>
          <pc:docMk/>
          <pc:sldMk cId="2057601911" sldId="256"/>
        </pc:sldMkLst>
        <pc:spChg chg="add mod ord">
          <ac:chgData name="Shinenn K" userId="ec2293f8aad7a502" providerId="LiveId" clId="{AA4AD87F-ED6E-447B-BF57-51E732E37F8F}" dt="2024-07-30T07:27:46.386" v="43" actId="167"/>
          <ac:spMkLst>
            <pc:docMk/>
            <pc:sldMk cId="2057601911" sldId="256"/>
            <ac:spMk id="2" creationId="{3F9D17F6-1431-17C3-FF9A-2030A0E69682}"/>
          </ac:spMkLst>
        </pc:spChg>
        <pc:spChg chg="add mod ord">
          <ac:chgData name="Shinenn K" userId="ec2293f8aad7a502" providerId="LiveId" clId="{AA4AD87F-ED6E-447B-BF57-51E732E37F8F}" dt="2024-07-30T07:28:47.959" v="53" actId="1076"/>
          <ac:spMkLst>
            <pc:docMk/>
            <pc:sldMk cId="2057601911" sldId="256"/>
            <ac:spMk id="3" creationId="{B665EDD9-5004-3E2D-3A03-A1D6A95EA2FD}"/>
          </ac:spMkLst>
        </pc:spChg>
        <pc:spChg chg="mod">
          <ac:chgData name="Shinenn K" userId="ec2293f8aad7a502" providerId="LiveId" clId="{AA4AD87F-ED6E-447B-BF57-51E732E37F8F}" dt="2024-07-30T07:28:09.167" v="48" actId="1076"/>
          <ac:spMkLst>
            <pc:docMk/>
            <pc:sldMk cId="2057601911" sldId="256"/>
            <ac:spMk id="6" creationId="{2E4DDB8C-634B-8EA8-2F83-FC37CE10885B}"/>
          </ac:spMkLst>
        </pc:spChg>
        <pc:spChg chg="del mod topLvl">
          <ac:chgData name="Shinenn K" userId="ec2293f8aad7a502" providerId="LiveId" clId="{AA4AD87F-ED6E-447B-BF57-51E732E37F8F}" dt="2024-07-30T07:28:37.465" v="52" actId="478"/>
          <ac:spMkLst>
            <pc:docMk/>
            <pc:sldMk cId="2057601911" sldId="256"/>
            <ac:spMk id="15" creationId="{0A84B2BD-3FA6-B63A-D76D-57F7CE5B7753}"/>
          </ac:spMkLst>
        </pc:spChg>
        <pc:grpChg chg="del mod">
          <ac:chgData name="Shinenn K" userId="ec2293f8aad7a502" providerId="LiveId" clId="{AA4AD87F-ED6E-447B-BF57-51E732E37F8F}" dt="2024-07-30T07:28:23.575" v="49" actId="165"/>
          <ac:grpSpMkLst>
            <pc:docMk/>
            <pc:sldMk cId="2057601911" sldId="256"/>
            <ac:grpSpMk id="19" creationId="{525CAF69-1F5D-6031-FEE5-739A654F55C3}"/>
          </ac:grpSpMkLst>
        </pc:grpChg>
        <pc:picChg chg="mod">
          <ac:chgData name="Shinenn K" userId="ec2293f8aad7a502" providerId="LiveId" clId="{AA4AD87F-ED6E-447B-BF57-51E732E37F8F}" dt="2024-07-30T07:29:05.454" v="56" actId="1076"/>
          <ac:picMkLst>
            <pc:docMk/>
            <pc:sldMk cId="2057601911" sldId="256"/>
            <ac:picMk id="5" creationId="{4003B036-CDAE-EB92-21C8-3F856EE12804}"/>
          </ac:picMkLst>
        </pc:picChg>
        <pc:picChg chg="ord">
          <ac:chgData name="Shinenn K" userId="ec2293f8aad7a502" providerId="LiveId" clId="{AA4AD87F-ED6E-447B-BF57-51E732E37F8F}" dt="2024-07-30T07:27:48.185" v="44" actId="167"/>
          <ac:picMkLst>
            <pc:docMk/>
            <pc:sldMk cId="2057601911" sldId="256"/>
            <ac:picMk id="10" creationId="{6B9D870B-4711-BBA8-895F-2DB26BB30DDD}"/>
          </ac:picMkLst>
        </pc:picChg>
        <pc:cxnChg chg="mod topLvl">
          <ac:chgData name="Shinenn K" userId="ec2293f8aad7a502" providerId="LiveId" clId="{AA4AD87F-ED6E-447B-BF57-51E732E37F8F}" dt="2024-07-30T07:28:50.800" v="54" actId="14100"/>
          <ac:cxnSpMkLst>
            <pc:docMk/>
            <pc:sldMk cId="2057601911" sldId="256"/>
            <ac:cxnSpMk id="14" creationId="{5AFA3AE5-B8D1-F683-FF6A-8E04924FF289}"/>
          </ac:cxnSpMkLst>
        </pc:cxnChg>
        <pc:cxnChg chg="mod topLvl">
          <ac:chgData name="Shinenn K" userId="ec2293f8aad7a502" providerId="LiveId" clId="{AA4AD87F-ED6E-447B-BF57-51E732E37F8F}" dt="2024-07-30T07:28:53.542" v="55" actId="14100"/>
          <ac:cxnSpMkLst>
            <pc:docMk/>
            <pc:sldMk cId="2057601911" sldId="256"/>
            <ac:cxnSpMk id="16" creationId="{8EBB1C0E-B57B-FFD9-E0F3-AB519017E6A5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1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1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0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9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1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9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75E69-262E-44F6-8067-3AAC057C855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61455-6FD3-46C5-A47B-CCA0DDBAF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B9D870B-4711-BBA8-895F-2DB26BB30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5581567"/>
            <a:ext cx="10799763" cy="520251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F9D17F6-1431-17C3-FF9A-2030A0E69682}"/>
              </a:ext>
            </a:extLst>
          </p:cNvPr>
          <p:cNvSpPr/>
          <p:nvPr/>
        </p:nvSpPr>
        <p:spPr>
          <a:xfrm>
            <a:off x="1574627" y="231393"/>
            <a:ext cx="7650502" cy="7650502"/>
          </a:xfrm>
          <a:prstGeom prst="ellipse">
            <a:avLst/>
          </a:prstGeom>
          <a:solidFill>
            <a:schemeClr val="bg1">
              <a:lumMod val="50000"/>
              <a:alpha val="5019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665EDD9-5004-3E2D-3A03-A1D6A95EA2FD}"/>
              </a:ext>
            </a:extLst>
          </p:cNvPr>
          <p:cNvSpPr/>
          <p:nvPr/>
        </p:nvSpPr>
        <p:spPr>
          <a:xfrm>
            <a:off x="4627723" y="3233409"/>
            <a:ext cx="1646469" cy="1646469"/>
          </a:xfrm>
          <a:prstGeom prst="ellipse">
            <a:avLst/>
          </a:prstGeom>
          <a:solidFill>
            <a:schemeClr val="tx1">
              <a:alpha val="5019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3B036-CDAE-EB92-21C8-3F856EE12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396" y="1229767"/>
            <a:ext cx="5398807" cy="22724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4DDB8C-634B-8EA8-2F83-FC37CE10885B}"/>
              </a:ext>
            </a:extLst>
          </p:cNvPr>
          <p:cNvSpPr txBox="1"/>
          <p:nvPr/>
        </p:nvSpPr>
        <p:spPr>
          <a:xfrm>
            <a:off x="1926714" y="4768562"/>
            <a:ext cx="7095331" cy="92333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演示佛系体" panose="00000500000000000000" pitchFamily="2" charset="-122"/>
                <a:ea typeface="演示佛系体" panose="00000500000000000000" pitchFamily="2" charset="-122"/>
              </a:rPr>
              <a:t>常用诗歌本</a:t>
            </a:r>
            <a:endParaRPr lang="en-US" sz="5400" dirty="0">
              <a:solidFill>
                <a:schemeClr val="bg1"/>
              </a:solidFill>
              <a:latin typeface="演示佛系体" panose="00000500000000000000" pitchFamily="2" charset="-122"/>
              <a:ea typeface="演示佛系体" panose="00000500000000000000" pitchFamily="2" charset="-122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FA3AE5-B8D1-F683-FF6A-8E04924FF289}"/>
              </a:ext>
            </a:extLst>
          </p:cNvPr>
          <p:cNvCxnSpPr>
            <a:cxnSpLocks/>
          </p:cNvCxnSpPr>
          <p:nvPr/>
        </p:nvCxnSpPr>
        <p:spPr>
          <a:xfrm>
            <a:off x="2341450" y="4100457"/>
            <a:ext cx="228627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BB1C0E-B57B-FFD9-E0F3-AB519017E6A5}"/>
              </a:ext>
            </a:extLst>
          </p:cNvPr>
          <p:cNvCxnSpPr>
            <a:cxnSpLocks/>
          </p:cNvCxnSpPr>
          <p:nvPr/>
        </p:nvCxnSpPr>
        <p:spPr>
          <a:xfrm>
            <a:off x="6274192" y="4100457"/>
            <a:ext cx="225215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601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演示佛系体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Shinenn K</dc:creator>
  <cp:lastModifiedBy>Shinenn K</cp:lastModifiedBy>
  <cp:revision>1</cp:revision>
  <dcterms:created xsi:type="dcterms:W3CDTF">2024-07-30T02:58:24Z</dcterms:created>
  <dcterms:modified xsi:type="dcterms:W3CDTF">2024-07-30T07:29:11Z</dcterms:modified>
</cp:coreProperties>
</file>