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53" r:id="rId2"/>
    <p:sldMasterId id="2147483757" r:id="rId3"/>
  </p:sldMasterIdLst>
  <p:notesMasterIdLst>
    <p:notesMasterId r:id="rId13"/>
  </p:notesMasterIdLst>
  <p:sldIdLst>
    <p:sldId id="256" r:id="rId4"/>
    <p:sldId id="298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9B2A22"/>
    <a:srgbClr val="020202"/>
    <a:srgbClr val="000000"/>
    <a:srgbClr val="312938"/>
    <a:srgbClr val="94888C"/>
    <a:srgbClr val="97A89E"/>
    <a:srgbClr val="170A09"/>
    <a:srgbClr val="F9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0" autoAdjust="0"/>
    <p:restoredTop sz="90173" autoAdjust="0"/>
  </p:normalViewPr>
  <p:slideViewPr>
    <p:cSldViewPr snapToGrid="0">
      <p:cViewPr varScale="1">
        <p:scale>
          <a:sx n="112" d="100"/>
          <a:sy n="112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enn K" userId="ec2293f8aad7a502" providerId="LiveId" clId="{E3AA0DFA-0996-45B9-A475-A5D5FB5BA0AC}"/>
    <pc:docChg chg="addSld delSld modSld">
      <pc:chgData name="Shinenn K" userId="ec2293f8aad7a502" providerId="LiveId" clId="{E3AA0DFA-0996-45B9-A475-A5D5FB5BA0AC}" dt="2025-02-07T11:17:32.393" v="1" actId="47"/>
      <pc:docMkLst>
        <pc:docMk/>
      </pc:docMkLst>
      <pc:sldChg chg="add del">
        <pc:chgData name="Shinenn K" userId="ec2293f8aad7a502" providerId="LiveId" clId="{E3AA0DFA-0996-45B9-A475-A5D5FB5BA0AC}" dt="2025-02-07T11:17:32.393" v="1" actId="47"/>
        <pc:sldMkLst>
          <pc:docMk/>
          <pc:sldMk cId="3794682272" sldId="312"/>
        </pc:sldMkLst>
      </pc:sldChg>
    </pc:docChg>
  </pc:docChgLst>
  <pc:docChgLst>
    <pc:chgData name="Shinenn K" userId="ec2293f8aad7a502" providerId="LiveId" clId="{6A801BD8-CE33-49F7-81DF-0E5AA3C3FC18}"/>
    <pc:docChg chg="undo custSel addSld delSld modSld sldOrd modMainMaster">
      <pc:chgData name="Shinenn K" userId="ec2293f8aad7a502" providerId="LiveId" clId="{6A801BD8-CE33-49F7-81DF-0E5AA3C3FC18}" dt="2024-08-10T08:51:41.366" v="1270" actId="20577"/>
      <pc:docMkLst>
        <pc:docMk/>
      </pc:docMkLst>
      <pc:sldChg chg="add">
        <pc:chgData name="Shinenn K" userId="ec2293f8aad7a502" providerId="LiveId" clId="{6A801BD8-CE33-49F7-81DF-0E5AA3C3FC18}" dt="2024-08-10T00:41:39.933" v="35"/>
        <pc:sldMkLst>
          <pc:docMk/>
          <pc:sldMk cId="2056177858" sldId="292"/>
        </pc:sldMkLst>
      </pc:sldChg>
      <pc:sldChg chg="add">
        <pc:chgData name="Shinenn K" userId="ec2293f8aad7a502" providerId="LiveId" clId="{6A801BD8-CE33-49F7-81DF-0E5AA3C3FC18}" dt="2024-08-10T00:41:39.933" v="35"/>
        <pc:sldMkLst>
          <pc:docMk/>
          <pc:sldMk cId="1284644182" sldId="293"/>
        </pc:sldMkLst>
      </pc:sldChg>
      <pc:sldChg chg="mod modClrScheme chgLayout">
        <pc:chgData name="Shinenn K" userId="ec2293f8aad7a502" providerId="LiveId" clId="{6A801BD8-CE33-49F7-81DF-0E5AA3C3FC18}" dt="2024-08-07T13:36:01.814" v="0" actId="700"/>
        <pc:sldMkLst>
          <pc:docMk/>
          <pc:sldMk cId="1241724513" sldId="321"/>
        </pc:sldMkLst>
      </pc:sldChg>
      <pc:sldChg chg="delSp modSp add mod">
        <pc:chgData name="Shinenn K" userId="ec2293f8aad7a502" providerId="LiveId" clId="{6A801BD8-CE33-49F7-81DF-0E5AA3C3FC18}" dt="2024-08-07T13:37:38.368" v="30" actId="207"/>
        <pc:sldMkLst>
          <pc:docMk/>
          <pc:sldMk cId="2713535169" sldId="363"/>
        </pc:sldMkLst>
      </pc:sldChg>
      <pc:sldChg chg="delSp modSp add mod">
        <pc:chgData name="Shinenn K" userId="ec2293f8aad7a502" providerId="LiveId" clId="{6A801BD8-CE33-49F7-81DF-0E5AA3C3FC18}" dt="2024-08-07T13:39:12.203" v="31" actId="478"/>
        <pc:sldMkLst>
          <pc:docMk/>
          <pc:sldMk cId="49983714" sldId="465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2829499555" sldId="465"/>
        </pc:sldMkLst>
      </pc:sldChg>
      <pc:sldChg chg="delSp add mod">
        <pc:chgData name="Shinenn K" userId="ec2293f8aad7a502" providerId="LiveId" clId="{6A801BD8-CE33-49F7-81DF-0E5AA3C3FC18}" dt="2024-08-07T13:36:23.099" v="3" actId="478"/>
        <pc:sldMkLst>
          <pc:docMk/>
          <pc:sldMk cId="996720150" sldId="466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2755390221" sldId="466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300891054" sldId="467"/>
        </pc:sldMkLst>
      </pc:sldChg>
      <pc:sldChg chg="addSp delSp modSp new mod modClrScheme chgLayout">
        <pc:chgData name="Shinenn K" userId="ec2293f8aad7a502" providerId="LiveId" clId="{6A801BD8-CE33-49F7-81DF-0E5AA3C3FC18}" dt="2024-08-10T07:28:10.950" v="51" actId="20577"/>
        <pc:sldMkLst>
          <pc:docMk/>
          <pc:sldMk cId="2409964631" sldId="467"/>
        </pc:sldMkLst>
      </pc:sldChg>
      <pc:sldChg chg="addSp delSp modSp new mod modClrScheme modAnim chgLayout">
        <pc:chgData name="Shinenn K" userId="ec2293f8aad7a502" providerId="LiveId" clId="{6A801BD8-CE33-49F7-81DF-0E5AA3C3FC18}" dt="2024-08-10T07:32:52.355" v="148" actId="1076"/>
        <pc:sldMkLst>
          <pc:docMk/>
          <pc:sldMk cId="1187306658" sldId="468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1759934679" sldId="468"/>
        </pc:sldMkLst>
      </pc:sldChg>
      <pc:sldChg chg="addSp delSp modSp new del mod modClrScheme chgLayout">
        <pc:chgData name="Shinenn K" userId="ec2293f8aad7a502" providerId="LiveId" clId="{6A801BD8-CE33-49F7-81DF-0E5AA3C3FC18}" dt="2024-08-10T07:29:36.665" v="92" actId="47"/>
        <pc:sldMkLst>
          <pc:docMk/>
          <pc:sldMk cId="2534566166" sldId="469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4094570872" sldId="469"/>
        </pc:sldMkLst>
      </pc:sldChg>
      <pc:sldChg chg="modSp add mod">
        <pc:chgData name="Shinenn K" userId="ec2293f8aad7a502" providerId="LiveId" clId="{6A801BD8-CE33-49F7-81DF-0E5AA3C3FC18}" dt="2024-08-10T07:34:08.981" v="155" actId="404"/>
        <pc:sldMkLst>
          <pc:docMk/>
          <pc:sldMk cId="701021152" sldId="470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1842043469" sldId="470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1440966231" sldId="471"/>
        </pc:sldMkLst>
      </pc:sldChg>
      <pc:sldChg chg="modSp new del mod">
        <pc:chgData name="Shinenn K" userId="ec2293f8aad7a502" providerId="LiveId" clId="{6A801BD8-CE33-49F7-81DF-0E5AA3C3FC18}" dt="2024-08-10T07:45:34.846" v="273" actId="47"/>
        <pc:sldMkLst>
          <pc:docMk/>
          <pc:sldMk cId="1593237609" sldId="471"/>
        </pc:sldMkLst>
      </pc:sldChg>
      <pc:sldChg chg="modSp add mod ord">
        <pc:chgData name="Shinenn K" userId="ec2293f8aad7a502" providerId="LiveId" clId="{6A801BD8-CE33-49F7-81DF-0E5AA3C3FC18}" dt="2024-08-10T07:41:13.042" v="202" actId="6549"/>
        <pc:sldMkLst>
          <pc:docMk/>
          <pc:sldMk cId="737647955" sldId="472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3014047045" sldId="472"/>
        </pc:sldMkLst>
      </pc:sldChg>
      <pc:sldChg chg="modSp add mod ord">
        <pc:chgData name="Shinenn K" userId="ec2293f8aad7a502" providerId="LiveId" clId="{6A801BD8-CE33-49F7-81DF-0E5AA3C3FC18}" dt="2024-08-10T07:51:25.910" v="308" actId="6549"/>
        <pc:sldMkLst>
          <pc:docMk/>
          <pc:sldMk cId="719594309" sldId="473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2214089929" sldId="473"/>
        </pc:sldMkLst>
      </pc:sldChg>
      <pc:sldChg chg="modSp add mod">
        <pc:chgData name="Shinenn K" userId="ec2293f8aad7a502" providerId="LiveId" clId="{6A801BD8-CE33-49F7-81DF-0E5AA3C3FC18}" dt="2024-08-10T07:51:23.930" v="307" actId="6549"/>
        <pc:sldMkLst>
          <pc:docMk/>
          <pc:sldMk cId="705969108" sldId="474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1114101871" sldId="474"/>
        </pc:sldMkLst>
      </pc:sldChg>
      <pc:sldChg chg="modSp add mod">
        <pc:chgData name="Shinenn K" userId="ec2293f8aad7a502" providerId="LiveId" clId="{6A801BD8-CE33-49F7-81DF-0E5AA3C3FC18}" dt="2024-08-10T07:51:22.624" v="306" actId="6549"/>
        <pc:sldMkLst>
          <pc:docMk/>
          <pc:sldMk cId="1584483560" sldId="475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3922661650" sldId="475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290558232" sldId="476"/>
        </pc:sldMkLst>
      </pc:sldChg>
      <pc:sldChg chg="modSp add mod">
        <pc:chgData name="Shinenn K" userId="ec2293f8aad7a502" providerId="LiveId" clId="{6A801BD8-CE33-49F7-81DF-0E5AA3C3FC18}" dt="2024-08-10T07:52:38.007" v="318" actId="6549"/>
        <pc:sldMkLst>
          <pc:docMk/>
          <pc:sldMk cId="1185935987" sldId="476"/>
        </pc:sldMkLst>
      </pc:sldChg>
      <pc:sldChg chg="modSp add mod">
        <pc:chgData name="Shinenn K" userId="ec2293f8aad7a502" providerId="LiveId" clId="{6A801BD8-CE33-49F7-81DF-0E5AA3C3FC18}" dt="2024-08-10T07:53:40.381" v="325" actId="6549"/>
        <pc:sldMkLst>
          <pc:docMk/>
          <pc:sldMk cId="3195062198" sldId="477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3233181478" sldId="478"/>
        </pc:sldMkLst>
      </pc:sldChg>
      <pc:sldChg chg="modSp add mod">
        <pc:chgData name="Shinenn K" userId="ec2293f8aad7a502" providerId="LiveId" clId="{6A801BD8-CE33-49F7-81DF-0E5AA3C3FC18}" dt="2024-08-10T07:54:22.594" v="332" actId="6549"/>
        <pc:sldMkLst>
          <pc:docMk/>
          <pc:sldMk cId="3866979324" sldId="478"/>
        </pc:sldMkLst>
      </pc:sldChg>
      <pc:sldChg chg="modSp add mod">
        <pc:chgData name="Shinenn K" userId="ec2293f8aad7a502" providerId="LiveId" clId="{6A801BD8-CE33-49F7-81DF-0E5AA3C3FC18}" dt="2024-08-10T08:00:43.139" v="429" actId="207"/>
        <pc:sldMkLst>
          <pc:docMk/>
          <pc:sldMk cId="386466770" sldId="479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3426900847" sldId="479"/>
        </pc:sldMkLst>
      </pc:sldChg>
      <pc:sldChg chg="modSp add mod">
        <pc:chgData name="Shinenn K" userId="ec2293f8aad7a502" providerId="LiveId" clId="{6A801BD8-CE33-49F7-81DF-0E5AA3C3FC18}" dt="2024-08-10T07:55:50.166" v="351"/>
        <pc:sldMkLst>
          <pc:docMk/>
          <pc:sldMk cId="895788544" sldId="480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1954727900" sldId="480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1051514091" sldId="481"/>
        </pc:sldMkLst>
      </pc:sldChg>
      <pc:sldChg chg="addSp delSp modSp new mod modClrScheme chgLayout">
        <pc:chgData name="Shinenn K" userId="ec2293f8aad7a502" providerId="LiveId" clId="{6A801BD8-CE33-49F7-81DF-0E5AA3C3FC18}" dt="2024-08-10T08:06:29.294" v="466" actId="404"/>
        <pc:sldMkLst>
          <pc:docMk/>
          <pc:sldMk cId="1812022956" sldId="481"/>
        </pc:sldMkLst>
      </pc:sldChg>
      <pc:sldChg chg="modSp add mod">
        <pc:chgData name="Shinenn K" userId="ec2293f8aad7a502" providerId="LiveId" clId="{6A801BD8-CE33-49F7-81DF-0E5AA3C3FC18}" dt="2024-08-10T08:47:20.718" v="904" actId="20577"/>
        <pc:sldMkLst>
          <pc:docMk/>
          <pc:sldMk cId="104981435" sldId="482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263258211" sldId="482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804334191" sldId="483"/>
        </pc:sldMkLst>
      </pc:sldChg>
      <pc:sldChg chg="modSp add mod">
        <pc:chgData name="Shinenn K" userId="ec2293f8aad7a502" providerId="LiveId" clId="{6A801BD8-CE33-49F7-81DF-0E5AA3C3FC18}" dt="2024-08-10T08:14:02.212" v="601" actId="403"/>
        <pc:sldMkLst>
          <pc:docMk/>
          <pc:sldMk cId="2955720175" sldId="483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2257291792" sldId="484"/>
        </pc:sldMkLst>
      </pc:sldChg>
      <pc:sldChg chg="modSp add mod">
        <pc:chgData name="Shinenn K" userId="ec2293f8aad7a502" providerId="LiveId" clId="{6A801BD8-CE33-49F7-81DF-0E5AA3C3FC18}" dt="2024-08-10T08:26:04.540" v="606" actId="6549"/>
        <pc:sldMkLst>
          <pc:docMk/>
          <pc:sldMk cId="2678480898" sldId="484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1135619065" sldId="485"/>
        </pc:sldMkLst>
      </pc:sldChg>
      <pc:sldChg chg="modSp add mod">
        <pc:chgData name="Shinenn K" userId="ec2293f8aad7a502" providerId="LiveId" clId="{6A801BD8-CE33-49F7-81DF-0E5AA3C3FC18}" dt="2024-08-10T08:29:25.833" v="615" actId="20577"/>
        <pc:sldMkLst>
          <pc:docMk/>
          <pc:sldMk cId="2822258008" sldId="485"/>
        </pc:sldMkLst>
      </pc:sldChg>
      <pc:sldChg chg="modSp add mod">
        <pc:chgData name="Shinenn K" userId="ec2293f8aad7a502" providerId="LiveId" clId="{6A801BD8-CE33-49F7-81DF-0E5AA3C3FC18}" dt="2024-08-10T08:32:59.881" v="694" actId="20577"/>
        <pc:sldMkLst>
          <pc:docMk/>
          <pc:sldMk cId="380860801" sldId="486"/>
        </pc:sldMkLst>
      </pc:sldChg>
      <pc:sldChg chg="modSp add mod">
        <pc:chgData name="Shinenn K" userId="ec2293f8aad7a502" providerId="LiveId" clId="{6A801BD8-CE33-49F7-81DF-0E5AA3C3FC18}" dt="2024-08-10T08:33:27.122" v="702" actId="20577"/>
        <pc:sldMkLst>
          <pc:docMk/>
          <pc:sldMk cId="121895063" sldId="487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466365415" sldId="487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3330798459" sldId="488"/>
        </pc:sldMkLst>
      </pc:sldChg>
      <pc:sldChg chg="modSp add mod ord">
        <pc:chgData name="Shinenn K" userId="ec2293f8aad7a502" providerId="LiveId" clId="{6A801BD8-CE33-49F7-81DF-0E5AA3C3FC18}" dt="2024-08-10T08:36:40.549" v="744" actId="207"/>
        <pc:sldMkLst>
          <pc:docMk/>
          <pc:sldMk cId="3441229340" sldId="488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3252934946" sldId="489"/>
        </pc:sldMkLst>
      </pc:sldChg>
      <pc:sldChg chg="modSp add mod">
        <pc:chgData name="Shinenn K" userId="ec2293f8aad7a502" providerId="LiveId" clId="{6A801BD8-CE33-49F7-81DF-0E5AA3C3FC18}" dt="2024-08-10T08:37:56.047" v="765" actId="20577"/>
        <pc:sldMkLst>
          <pc:docMk/>
          <pc:sldMk cId="4128385939" sldId="489"/>
        </pc:sldMkLst>
      </pc:sldChg>
      <pc:sldChg chg="modSp add mod">
        <pc:chgData name="Shinenn K" userId="ec2293f8aad7a502" providerId="LiveId" clId="{6A801BD8-CE33-49F7-81DF-0E5AA3C3FC18}" dt="2024-08-10T08:39:07.565" v="794" actId="20577"/>
        <pc:sldMkLst>
          <pc:docMk/>
          <pc:sldMk cId="1260593589" sldId="490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2074245603" sldId="490"/>
        </pc:sldMkLst>
      </pc:sldChg>
      <pc:sldChg chg="addSp modSp add mod">
        <pc:chgData name="Shinenn K" userId="ec2293f8aad7a502" providerId="LiveId" clId="{6A801BD8-CE33-49F7-81DF-0E5AA3C3FC18}" dt="2024-08-10T08:42:58.957" v="836" actId="1076"/>
        <pc:sldMkLst>
          <pc:docMk/>
          <pc:sldMk cId="3795469819" sldId="491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413192679" sldId="492"/>
        </pc:sldMkLst>
      </pc:sldChg>
      <pc:sldChg chg="addSp delSp modSp new mod modClrScheme chgLayout">
        <pc:chgData name="Shinenn K" userId="ec2293f8aad7a502" providerId="LiveId" clId="{6A801BD8-CE33-49F7-81DF-0E5AA3C3FC18}" dt="2024-08-10T08:51:41.366" v="1270" actId="20577"/>
        <pc:sldMkLst>
          <pc:docMk/>
          <pc:sldMk cId="2084692080" sldId="492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2901138893" sldId="493"/>
        </pc:sldMkLst>
      </pc:sldChg>
      <pc:sldChg chg="del">
        <pc:chgData name="Shinenn K" userId="ec2293f8aad7a502" providerId="LiveId" clId="{6A801BD8-CE33-49F7-81DF-0E5AA3C3FC18}" dt="2024-08-07T13:36:08.686" v="1" actId="47"/>
        <pc:sldMkLst>
          <pc:docMk/>
          <pc:sldMk cId="3906534355" sldId="494"/>
        </pc:sldMkLst>
      </pc:sldChg>
      <pc:sldMasterChg chg="modSldLayout">
        <pc:chgData name="Shinenn K" userId="ec2293f8aad7a502" providerId="LiveId" clId="{6A801BD8-CE33-49F7-81DF-0E5AA3C3FC18}" dt="2024-08-10T00:41:05.216" v="32" actId="2711"/>
        <pc:sldMasterMkLst>
          <pc:docMk/>
          <pc:sldMasterMk cId="2501459327" sldId="2147483754"/>
        </pc:sldMasterMkLst>
        <pc:sldLayoutChg chg="modSp">
          <pc:chgData name="Shinenn K" userId="ec2293f8aad7a502" providerId="LiveId" clId="{6A801BD8-CE33-49F7-81DF-0E5AA3C3FC18}" dt="2024-08-10T00:41:05.216" v="32" actId="2711"/>
          <pc:sldLayoutMkLst>
            <pc:docMk/>
            <pc:sldMasterMk cId="1535493376" sldId="2147483753"/>
            <pc:sldLayoutMk cId="997990200" sldId="2147483776"/>
          </pc:sldLayoutMkLst>
        </pc:sldLayoutChg>
      </pc:sldMasterChg>
    </pc:docChg>
  </pc:docChgLst>
  <pc:docChgLst>
    <pc:chgData name="Shinenn K" userId="ec2293f8aad7a502" providerId="LiveId" clId="{450BA9CD-4411-4819-B865-D890DFA2AB5C}"/>
    <pc:docChg chg="undo redo custSel addSld delSld modSld sldOrd">
      <pc:chgData name="Shinenn K" userId="ec2293f8aad7a502" providerId="LiveId" clId="{450BA9CD-4411-4819-B865-D890DFA2AB5C}" dt="2025-01-04T10:12:33.558" v="5640" actId="20577"/>
      <pc:docMkLst>
        <pc:docMk/>
      </pc:docMkLst>
      <pc:sldChg chg="modSp mod">
        <pc:chgData name="Shinenn K" userId="ec2293f8aad7a502" providerId="LiveId" clId="{450BA9CD-4411-4819-B865-D890DFA2AB5C}" dt="2025-01-04T02:36:45.297" v="27" actId="20577"/>
        <pc:sldMkLst>
          <pc:docMk/>
          <pc:sldMk cId="4222783049" sldId="307"/>
        </pc:sldMkLst>
      </pc:sldChg>
      <pc:sldChg chg="modSp mod ord">
        <pc:chgData name="Shinenn K" userId="ec2293f8aad7a502" providerId="LiveId" clId="{450BA9CD-4411-4819-B865-D890DFA2AB5C}" dt="2025-01-04T09:03:42.293" v="3685"/>
        <pc:sldMkLst>
          <pc:docMk/>
          <pc:sldMk cId="1821459535" sldId="308"/>
        </pc:sldMkLst>
      </pc:sldChg>
      <pc:sldChg chg="del">
        <pc:chgData name="Shinenn K" userId="ec2293f8aad7a502" providerId="LiveId" clId="{450BA9CD-4411-4819-B865-D890DFA2AB5C}" dt="2024-12-30T14:19:31.703" v="2" actId="47"/>
        <pc:sldMkLst>
          <pc:docMk/>
          <pc:sldMk cId="1620641036" sldId="453"/>
        </pc:sldMkLst>
      </pc:sldChg>
      <pc:sldChg chg="del">
        <pc:chgData name="Shinenn K" userId="ec2293f8aad7a502" providerId="LiveId" clId="{450BA9CD-4411-4819-B865-D890DFA2AB5C}" dt="2024-12-30T14:19:30.589" v="0" actId="47"/>
        <pc:sldMkLst>
          <pc:docMk/>
          <pc:sldMk cId="674819102" sldId="515"/>
        </pc:sldMkLst>
      </pc:sldChg>
      <pc:sldChg chg="del">
        <pc:chgData name="Shinenn K" userId="ec2293f8aad7a502" providerId="LiveId" clId="{450BA9CD-4411-4819-B865-D890DFA2AB5C}" dt="2024-12-30T14:19:31.178" v="1" actId="47"/>
        <pc:sldMkLst>
          <pc:docMk/>
          <pc:sldMk cId="1334756488" sldId="516"/>
        </pc:sldMkLst>
      </pc:sldChg>
      <pc:sldChg chg="addSp modSp mod">
        <pc:chgData name="Shinenn K" userId="ec2293f8aad7a502" providerId="LiveId" clId="{450BA9CD-4411-4819-B865-D890DFA2AB5C}" dt="2025-01-04T03:11:58.896" v="269" actId="6549"/>
        <pc:sldMkLst>
          <pc:docMk/>
          <pc:sldMk cId="3321883640" sldId="517"/>
        </pc:sldMkLst>
      </pc:sldChg>
      <pc:sldChg chg="modSp mod">
        <pc:chgData name="Shinenn K" userId="ec2293f8aad7a502" providerId="LiveId" clId="{450BA9CD-4411-4819-B865-D890DFA2AB5C}" dt="2025-01-04T03:13:39.371" v="270" actId="14100"/>
        <pc:sldMkLst>
          <pc:docMk/>
          <pc:sldMk cId="1659239457" sldId="518"/>
        </pc:sldMkLst>
      </pc:sldChg>
      <pc:sldChg chg="modSp mod">
        <pc:chgData name="Shinenn K" userId="ec2293f8aad7a502" providerId="LiveId" clId="{450BA9CD-4411-4819-B865-D890DFA2AB5C}" dt="2025-01-04T03:14:24.955" v="271" actId="6549"/>
        <pc:sldMkLst>
          <pc:docMk/>
          <pc:sldMk cId="318589031" sldId="519"/>
        </pc:sldMkLst>
      </pc:sldChg>
      <pc:sldChg chg="addSp modSp mod modAnim">
        <pc:chgData name="Shinenn K" userId="ec2293f8aad7a502" providerId="LiveId" clId="{450BA9CD-4411-4819-B865-D890DFA2AB5C}" dt="2025-01-04T09:15:06.921" v="3754" actId="1076"/>
        <pc:sldMkLst>
          <pc:docMk/>
          <pc:sldMk cId="2527292245" sldId="520"/>
        </pc:sldMkLst>
      </pc:sldChg>
      <pc:sldChg chg="addSp delSp modSp mod modAnim">
        <pc:chgData name="Shinenn K" userId="ec2293f8aad7a502" providerId="LiveId" clId="{450BA9CD-4411-4819-B865-D890DFA2AB5C}" dt="2025-01-04T09:18:31.937" v="3914" actId="1076"/>
        <pc:sldMkLst>
          <pc:docMk/>
          <pc:sldMk cId="1501237905" sldId="521"/>
        </pc:sldMkLst>
      </pc:sldChg>
      <pc:sldChg chg="modSp mod">
        <pc:chgData name="Shinenn K" userId="ec2293f8aad7a502" providerId="LiveId" clId="{450BA9CD-4411-4819-B865-D890DFA2AB5C}" dt="2025-01-04T04:11:12.027" v="1130" actId="20577"/>
        <pc:sldMkLst>
          <pc:docMk/>
          <pc:sldMk cId="1513837704" sldId="522"/>
        </pc:sldMkLst>
      </pc:sldChg>
      <pc:sldChg chg="modSp mod">
        <pc:chgData name="Shinenn K" userId="ec2293f8aad7a502" providerId="LiveId" clId="{450BA9CD-4411-4819-B865-D890DFA2AB5C}" dt="2025-01-04T09:20:19.740" v="4003" actId="20577"/>
        <pc:sldMkLst>
          <pc:docMk/>
          <pc:sldMk cId="3529801993" sldId="523"/>
        </pc:sldMkLst>
      </pc:sldChg>
      <pc:sldChg chg="addSp modSp mod">
        <pc:chgData name="Shinenn K" userId="ec2293f8aad7a502" providerId="LiveId" clId="{450BA9CD-4411-4819-B865-D890DFA2AB5C}" dt="2025-01-04T09:21:14.407" v="4051" actId="20577"/>
        <pc:sldMkLst>
          <pc:docMk/>
          <pc:sldMk cId="1230118773" sldId="524"/>
        </pc:sldMkLst>
      </pc:sldChg>
      <pc:sldChg chg="addSp modSp mod modAnim">
        <pc:chgData name="Shinenn K" userId="ec2293f8aad7a502" providerId="LiveId" clId="{450BA9CD-4411-4819-B865-D890DFA2AB5C}" dt="2025-01-04T04:12:27.119" v="1205" actId="20577"/>
        <pc:sldMkLst>
          <pc:docMk/>
          <pc:sldMk cId="852290222" sldId="525"/>
        </pc:sldMkLst>
      </pc:sldChg>
      <pc:sldChg chg="addSp delSp modSp add mod">
        <pc:chgData name="Shinenn K" userId="ec2293f8aad7a502" providerId="LiveId" clId="{450BA9CD-4411-4819-B865-D890DFA2AB5C}" dt="2025-01-04T09:19:41.619" v="3973" actId="1076"/>
        <pc:sldMkLst>
          <pc:docMk/>
          <pc:sldMk cId="638835457" sldId="526"/>
        </pc:sldMkLst>
      </pc:sldChg>
      <pc:sldChg chg="modSp add del modAnim">
        <pc:chgData name="Shinenn K" userId="ec2293f8aad7a502" providerId="LiveId" clId="{450BA9CD-4411-4819-B865-D890DFA2AB5C}" dt="2025-01-04T03:28:25.042" v="351" actId="47"/>
        <pc:sldMkLst>
          <pc:docMk/>
          <pc:sldMk cId="563891848" sldId="527"/>
        </pc:sldMkLst>
      </pc:sldChg>
      <pc:sldChg chg="addSp modSp add mod ord modAnim">
        <pc:chgData name="Shinenn K" userId="ec2293f8aad7a502" providerId="LiveId" clId="{450BA9CD-4411-4819-B865-D890DFA2AB5C}" dt="2025-01-04T09:26:20.073" v="4173" actId="6549"/>
        <pc:sldMkLst>
          <pc:docMk/>
          <pc:sldMk cId="2758321826" sldId="527"/>
        </pc:sldMkLst>
      </pc:sldChg>
      <pc:sldChg chg="addSp delSp modSp add mod delAnim chgLayout">
        <pc:chgData name="Shinenn K" userId="ec2293f8aad7a502" providerId="LiveId" clId="{450BA9CD-4411-4819-B865-D890DFA2AB5C}" dt="2025-01-04T09:27:32.211" v="4198" actId="20577"/>
        <pc:sldMkLst>
          <pc:docMk/>
          <pc:sldMk cId="3662991316" sldId="528"/>
        </pc:sldMkLst>
      </pc:sldChg>
      <pc:sldChg chg="addSp delSp modSp add mod delAnim modAnim">
        <pc:chgData name="Shinenn K" userId="ec2293f8aad7a502" providerId="LiveId" clId="{450BA9CD-4411-4819-B865-D890DFA2AB5C}" dt="2025-01-04T09:41:49.877" v="4639" actId="403"/>
        <pc:sldMkLst>
          <pc:docMk/>
          <pc:sldMk cId="608501829" sldId="529"/>
        </pc:sldMkLst>
      </pc:sldChg>
      <pc:sldChg chg="modSp add mod modAnim">
        <pc:chgData name="Shinenn K" userId="ec2293f8aad7a502" providerId="LiveId" clId="{450BA9CD-4411-4819-B865-D890DFA2AB5C}" dt="2025-01-04T09:42:02.632" v="4657" actId="20577"/>
        <pc:sldMkLst>
          <pc:docMk/>
          <pc:sldMk cId="4260587195" sldId="530"/>
        </pc:sldMkLst>
      </pc:sldChg>
      <pc:sldChg chg="delSp modSp add mod delAnim modAnim">
        <pc:chgData name="Shinenn K" userId="ec2293f8aad7a502" providerId="LiveId" clId="{450BA9CD-4411-4819-B865-D890DFA2AB5C}" dt="2025-01-04T09:47:35.542" v="4680" actId="403"/>
        <pc:sldMkLst>
          <pc:docMk/>
          <pc:sldMk cId="3244859496" sldId="531"/>
        </pc:sldMkLst>
      </pc:sldChg>
      <pc:sldChg chg="modSp add mod">
        <pc:chgData name="Shinenn K" userId="ec2293f8aad7a502" providerId="LiveId" clId="{450BA9CD-4411-4819-B865-D890DFA2AB5C}" dt="2025-01-04T09:54:32.215" v="4888" actId="20577"/>
        <pc:sldMkLst>
          <pc:docMk/>
          <pc:sldMk cId="3142475030" sldId="532"/>
        </pc:sldMkLst>
      </pc:sldChg>
      <pc:sldChg chg="modSp add mod">
        <pc:chgData name="Shinenn K" userId="ec2293f8aad7a502" providerId="LiveId" clId="{450BA9CD-4411-4819-B865-D890DFA2AB5C}" dt="2025-01-04T08:52:47.491" v="3578" actId="207"/>
        <pc:sldMkLst>
          <pc:docMk/>
          <pc:sldMk cId="4156579859" sldId="533"/>
        </pc:sldMkLst>
      </pc:sldChg>
      <pc:sldChg chg="addSp delSp modSp add mod">
        <pc:chgData name="Shinenn K" userId="ec2293f8aad7a502" providerId="LiveId" clId="{450BA9CD-4411-4819-B865-D890DFA2AB5C}" dt="2025-01-04T08:57:55.534" v="3668" actId="207"/>
        <pc:sldMkLst>
          <pc:docMk/>
          <pc:sldMk cId="2634309301" sldId="534"/>
        </pc:sldMkLst>
      </pc:sldChg>
      <pc:sldChg chg="addSp delSp modSp add mod">
        <pc:chgData name="Shinenn K" userId="ec2293f8aad7a502" providerId="LiveId" clId="{450BA9CD-4411-4819-B865-D890DFA2AB5C}" dt="2025-01-04T09:00:31.618" v="3683" actId="20577"/>
        <pc:sldMkLst>
          <pc:docMk/>
          <pc:sldMk cId="3148688760" sldId="535"/>
        </pc:sldMkLst>
      </pc:sldChg>
      <pc:sldChg chg="delSp modSp add mod">
        <pc:chgData name="Shinenn K" userId="ec2293f8aad7a502" providerId="LiveId" clId="{450BA9CD-4411-4819-B865-D890DFA2AB5C}" dt="2025-01-04T09:57:54.980" v="5051" actId="20577"/>
        <pc:sldMkLst>
          <pc:docMk/>
          <pc:sldMk cId="1390587279" sldId="536"/>
        </pc:sldMkLst>
      </pc:sldChg>
      <pc:sldChg chg="delSp modSp add mod">
        <pc:chgData name="Shinenn K" userId="ec2293f8aad7a502" providerId="LiveId" clId="{450BA9CD-4411-4819-B865-D890DFA2AB5C}" dt="2025-01-04T10:00:49.381" v="5159" actId="20577"/>
        <pc:sldMkLst>
          <pc:docMk/>
          <pc:sldMk cId="4206427527" sldId="537"/>
        </pc:sldMkLst>
      </pc:sldChg>
      <pc:sldChg chg="modSp add mod">
        <pc:chgData name="Shinenn K" userId="ec2293f8aad7a502" providerId="LiveId" clId="{450BA9CD-4411-4819-B865-D890DFA2AB5C}" dt="2025-01-04T10:02:25.335" v="5283" actId="6549"/>
        <pc:sldMkLst>
          <pc:docMk/>
          <pc:sldMk cId="3957612956" sldId="538"/>
        </pc:sldMkLst>
      </pc:sldChg>
      <pc:sldChg chg="modSp add mod">
        <pc:chgData name="Shinenn K" userId="ec2293f8aad7a502" providerId="LiveId" clId="{450BA9CD-4411-4819-B865-D890DFA2AB5C}" dt="2025-01-04T10:06:15.088" v="5412" actId="20577"/>
        <pc:sldMkLst>
          <pc:docMk/>
          <pc:sldMk cId="353871743" sldId="539"/>
        </pc:sldMkLst>
      </pc:sldChg>
      <pc:sldChg chg="addSp delSp modSp add mod">
        <pc:chgData name="Shinenn K" userId="ec2293f8aad7a502" providerId="LiveId" clId="{450BA9CD-4411-4819-B865-D890DFA2AB5C}" dt="2025-01-04T10:07:56.536" v="5462" actId="20577"/>
        <pc:sldMkLst>
          <pc:docMk/>
          <pc:sldMk cId="2256935401" sldId="540"/>
        </pc:sldMkLst>
      </pc:sldChg>
      <pc:sldChg chg="modSp add mod">
        <pc:chgData name="Shinenn K" userId="ec2293f8aad7a502" providerId="LiveId" clId="{450BA9CD-4411-4819-B865-D890DFA2AB5C}" dt="2025-01-04T08:17:16.775" v="2735" actId="20577"/>
        <pc:sldMkLst>
          <pc:docMk/>
          <pc:sldMk cId="2385053343" sldId="541"/>
        </pc:sldMkLst>
      </pc:sldChg>
      <pc:sldChg chg="modSp add mod">
        <pc:chgData name="Shinenn K" userId="ec2293f8aad7a502" providerId="LiveId" clId="{450BA9CD-4411-4819-B865-D890DFA2AB5C}" dt="2025-01-04T10:10:27.061" v="5573" actId="20577"/>
        <pc:sldMkLst>
          <pc:docMk/>
          <pc:sldMk cId="662662620" sldId="542"/>
        </pc:sldMkLst>
      </pc:sldChg>
      <pc:sldChg chg="modSp add mod">
        <pc:chgData name="Shinenn K" userId="ec2293f8aad7a502" providerId="LiveId" clId="{450BA9CD-4411-4819-B865-D890DFA2AB5C}" dt="2025-01-04T10:11:40.744" v="5628" actId="207"/>
        <pc:sldMkLst>
          <pc:docMk/>
          <pc:sldMk cId="2697132646" sldId="543"/>
        </pc:sldMkLst>
      </pc:sldChg>
      <pc:sldChg chg="modSp new mod">
        <pc:chgData name="Shinenn K" userId="ec2293f8aad7a502" providerId="LiveId" clId="{450BA9CD-4411-4819-B865-D890DFA2AB5C}" dt="2025-01-04T10:12:33.558" v="5640" actId="20577"/>
        <pc:sldMkLst>
          <pc:docMk/>
          <pc:sldMk cId="50011135" sldId="544"/>
        </pc:sldMkLst>
      </pc:sldChg>
      <pc:sldChg chg="modSp new mod ord">
        <pc:chgData name="Shinenn K" userId="ec2293f8aad7a502" providerId="LiveId" clId="{450BA9CD-4411-4819-B865-D890DFA2AB5C}" dt="2025-01-04T09:57:12.550" v="4983" actId="207"/>
        <pc:sldMkLst>
          <pc:docMk/>
          <pc:sldMk cId="1114338553" sldId="545"/>
        </pc:sldMkLst>
      </pc:sldChg>
      <pc:sldChg chg="new del">
        <pc:chgData name="Shinenn K" userId="ec2293f8aad7a502" providerId="LiveId" clId="{450BA9CD-4411-4819-B865-D890DFA2AB5C}" dt="2025-01-04T08:34:32.196" v="3068" actId="47"/>
        <pc:sldMkLst>
          <pc:docMk/>
          <pc:sldMk cId="1598306145" sldId="545"/>
        </pc:sldMkLst>
      </pc:sldChg>
      <pc:sldChg chg="modSp add mod">
        <pc:chgData name="Shinenn K" userId="ec2293f8aad7a502" providerId="LiveId" clId="{450BA9CD-4411-4819-B865-D890DFA2AB5C}" dt="2025-01-04T09:53:53.053" v="4869" actId="207"/>
        <pc:sldMkLst>
          <pc:docMk/>
          <pc:sldMk cId="371741802" sldId="546"/>
        </pc:sldMkLst>
      </pc:sldChg>
      <pc:sldChg chg="modSp add del mod">
        <pc:chgData name="Shinenn K" userId="ec2293f8aad7a502" providerId="LiveId" clId="{450BA9CD-4411-4819-B865-D890DFA2AB5C}" dt="2025-01-04T09:17:22.255" v="3851" actId="47"/>
        <pc:sldMkLst>
          <pc:docMk/>
          <pc:sldMk cId="844380255" sldId="546"/>
        </pc:sldMkLst>
      </pc:sldChg>
      <pc:sldMasterChg chg="delSldLayout">
        <pc:chgData name="Shinenn K" userId="ec2293f8aad7a502" providerId="LiveId" clId="{450BA9CD-4411-4819-B865-D890DFA2AB5C}" dt="2024-12-30T14:19:31.703" v="2" actId="47"/>
        <pc:sldMasterMkLst>
          <pc:docMk/>
          <pc:sldMasterMk cId="34949889" sldId="2147483709"/>
        </pc:sldMasterMkLst>
        <pc:sldLayoutChg chg="del">
          <pc:chgData name="Shinenn K" userId="ec2293f8aad7a502" providerId="LiveId" clId="{450BA9CD-4411-4819-B865-D890DFA2AB5C}" dt="2024-12-30T14:19:31.703" v="2" actId="47"/>
          <pc:sldLayoutMkLst>
            <pc:docMk/>
            <pc:sldMasterMk cId="34949889" sldId="2147483709"/>
            <pc:sldLayoutMk cId="42595579" sldId="2147483778"/>
          </pc:sldLayoutMkLst>
        </pc:sldLayoutChg>
      </pc:sldMasterChg>
    </pc:docChg>
  </pc:docChgLst>
  <pc:docChgLst>
    <pc:chgData name="Shinenn K" userId="ec2293f8aad7a502" providerId="LiveId" clId="{E8A46B1E-1413-4006-AC4D-C177F8B68DCB}"/>
    <pc:docChg chg="undo custSel addSld delSld modSld sldOrd addSection delSection">
      <pc:chgData name="Shinenn K" userId="ec2293f8aad7a502" providerId="LiveId" clId="{E8A46B1E-1413-4006-AC4D-C177F8B68DCB}" dt="2024-08-30T14:26:15.910" v="431" actId="122"/>
      <pc:docMkLst>
        <pc:docMk/>
      </pc:docMkLst>
      <pc:sldChg chg="mod modClrScheme chgLayout">
        <pc:chgData name="Shinenn K" userId="ec2293f8aad7a502" providerId="LiveId" clId="{E8A46B1E-1413-4006-AC4D-C177F8B68DCB}" dt="2024-08-30T13:57:09.272" v="46" actId="700"/>
        <pc:sldMkLst>
          <pc:docMk/>
          <pc:sldMk cId="1241724513" sldId="321"/>
        </pc:sldMkLst>
      </pc:sldChg>
      <pc:sldChg chg="del">
        <pc:chgData name="Shinenn K" userId="ec2293f8aad7a502" providerId="LiveId" clId="{E8A46B1E-1413-4006-AC4D-C177F8B68DCB}" dt="2024-08-30T13:49:42.617" v="0" actId="47"/>
        <pc:sldMkLst>
          <pc:docMk/>
          <pc:sldMk cId="261918759" sldId="468"/>
        </pc:sldMkLst>
      </pc:sldChg>
      <pc:sldChg chg="del">
        <pc:chgData name="Shinenn K" userId="ec2293f8aad7a502" providerId="LiveId" clId="{E8A46B1E-1413-4006-AC4D-C177F8B68DCB}" dt="2024-08-30T13:49:42.617" v="0" actId="47"/>
        <pc:sldMkLst>
          <pc:docMk/>
          <pc:sldMk cId="3442081641" sldId="469"/>
        </pc:sldMkLst>
      </pc:sldChg>
      <pc:sldChg chg="del">
        <pc:chgData name="Shinenn K" userId="ec2293f8aad7a502" providerId="LiveId" clId="{E8A46B1E-1413-4006-AC4D-C177F8B68DCB}" dt="2024-08-30T13:49:42.617" v="0" actId="47"/>
        <pc:sldMkLst>
          <pc:docMk/>
          <pc:sldMk cId="1050005333" sldId="470"/>
        </pc:sldMkLst>
      </pc:sldChg>
      <pc:sldChg chg="del">
        <pc:chgData name="Shinenn K" userId="ec2293f8aad7a502" providerId="LiveId" clId="{E8A46B1E-1413-4006-AC4D-C177F8B68DCB}" dt="2024-08-30T13:54:40.265" v="19" actId="47"/>
        <pc:sldMkLst>
          <pc:docMk/>
          <pc:sldMk cId="3371327971" sldId="471"/>
        </pc:sldMkLst>
      </pc:sldChg>
      <pc:sldChg chg="addSp delSp modSp mod modClrScheme chgLayout">
        <pc:chgData name="Shinenn K" userId="ec2293f8aad7a502" providerId="LiveId" clId="{E8A46B1E-1413-4006-AC4D-C177F8B68DCB}" dt="2024-08-30T13:57:15.012" v="47" actId="700"/>
        <pc:sldMkLst>
          <pc:docMk/>
          <pc:sldMk cId="486163799" sldId="472"/>
        </pc:sldMkLst>
      </pc:sldChg>
      <pc:sldChg chg="modSp mod">
        <pc:chgData name="Shinenn K" userId="ec2293f8aad7a502" providerId="LiveId" clId="{E8A46B1E-1413-4006-AC4D-C177F8B68DCB}" dt="2024-08-30T14:11:34.628" v="214" actId="403"/>
        <pc:sldMkLst>
          <pc:docMk/>
          <pc:sldMk cId="172538356" sldId="473"/>
        </pc:sldMkLst>
      </pc:sldChg>
      <pc:sldChg chg="addSp delSp modSp new mod modClrScheme chgLayout">
        <pc:chgData name="Shinenn K" userId="ec2293f8aad7a502" providerId="LiveId" clId="{E8A46B1E-1413-4006-AC4D-C177F8B68DCB}" dt="2024-08-30T13:57:21.269" v="48" actId="700"/>
        <pc:sldMkLst>
          <pc:docMk/>
          <pc:sldMk cId="2872468563" sldId="474"/>
        </pc:sldMkLst>
      </pc:sldChg>
      <pc:sldChg chg="addSp delSp modSp new mod ord modClrScheme chgLayout">
        <pc:chgData name="Shinenn K" userId="ec2293f8aad7a502" providerId="LiveId" clId="{E8A46B1E-1413-4006-AC4D-C177F8B68DCB}" dt="2024-08-30T14:19:42.070" v="285"/>
        <pc:sldMkLst>
          <pc:docMk/>
          <pc:sldMk cId="1765027320" sldId="475"/>
        </pc:sldMkLst>
      </pc:sldChg>
      <pc:sldChg chg="addSp modSp add ord">
        <pc:chgData name="Shinenn K" userId="ec2293f8aad7a502" providerId="LiveId" clId="{E8A46B1E-1413-4006-AC4D-C177F8B68DCB}" dt="2024-08-30T14:23:49.716" v="349"/>
        <pc:sldMkLst>
          <pc:docMk/>
          <pc:sldMk cId="751261818" sldId="476"/>
        </pc:sldMkLst>
      </pc:sldChg>
      <pc:sldChg chg="addSp delSp modSp new mod modClrScheme chgLayout">
        <pc:chgData name="Shinenn K" userId="ec2293f8aad7a502" providerId="LiveId" clId="{E8A46B1E-1413-4006-AC4D-C177F8B68DCB}" dt="2024-08-30T13:58:48.945" v="74" actId="207"/>
        <pc:sldMkLst>
          <pc:docMk/>
          <pc:sldMk cId="3895331091" sldId="477"/>
        </pc:sldMkLst>
      </pc:sldChg>
      <pc:sldChg chg="modSp new mod">
        <pc:chgData name="Shinenn K" userId="ec2293f8aad7a502" providerId="LiveId" clId="{E8A46B1E-1413-4006-AC4D-C177F8B68DCB}" dt="2024-08-30T13:59:40.155" v="87" actId="6549"/>
        <pc:sldMkLst>
          <pc:docMk/>
          <pc:sldMk cId="3168533721" sldId="478"/>
        </pc:sldMkLst>
      </pc:sldChg>
      <pc:sldChg chg="addSp modSp add mod chgLayout">
        <pc:chgData name="Shinenn K" userId="ec2293f8aad7a502" providerId="LiveId" clId="{E8A46B1E-1413-4006-AC4D-C177F8B68DCB}" dt="2024-08-30T14:25:11.204" v="378" actId="403"/>
        <pc:sldMkLst>
          <pc:docMk/>
          <pc:sldMk cId="1965833163" sldId="479"/>
        </pc:sldMkLst>
      </pc:sldChg>
      <pc:sldChg chg="addSp delSp modSp new mod modClrScheme chgLayout">
        <pc:chgData name="Shinenn K" userId="ec2293f8aad7a502" providerId="LiveId" clId="{E8A46B1E-1413-4006-AC4D-C177F8B68DCB}" dt="2024-08-30T14:02:11.488" v="110" actId="207"/>
        <pc:sldMkLst>
          <pc:docMk/>
          <pc:sldMk cId="2711883014" sldId="480"/>
        </pc:sldMkLst>
      </pc:sldChg>
      <pc:sldChg chg="modSp add mod">
        <pc:chgData name="Shinenn K" userId="ec2293f8aad7a502" providerId="LiveId" clId="{E8A46B1E-1413-4006-AC4D-C177F8B68DCB}" dt="2024-08-30T14:03:32.910" v="126" actId="20577"/>
        <pc:sldMkLst>
          <pc:docMk/>
          <pc:sldMk cId="484849242" sldId="481"/>
        </pc:sldMkLst>
      </pc:sldChg>
      <pc:sldChg chg="modSp new mod">
        <pc:chgData name="Shinenn K" userId="ec2293f8aad7a502" providerId="LiveId" clId="{E8A46B1E-1413-4006-AC4D-C177F8B68DCB}" dt="2024-08-30T14:06:38.422" v="148" actId="404"/>
        <pc:sldMkLst>
          <pc:docMk/>
          <pc:sldMk cId="3205453454" sldId="482"/>
        </pc:sldMkLst>
      </pc:sldChg>
      <pc:sldChg chg="modSp add mod">
        <pc:chgData name="Shinenn K" userId="ec2293f8aad7a502" providerId="LiveId" clId="{E8A46B1E-1413-4006-AC4D-C177F8B68DCB}" dt="2024-08-30T14:08:06.044" v="169" actId="6549"/>
        <pc:sldMkLst>
          <pc:docMk/>
          <pc:sldMk cId="1550669431" sldId="483"/>
        </pc:sldMkLst>
      </pc:sldChg>
      <pc:sldChg chg="modSp add mod">
        <pc:chgData name="Shinenn K" userId="ec2293f8aad7a502" providerId="LiveId" clId="{E8A46B1E-1413-4006-AC4D-C177F8B68DCB}" dt="2024-08-30T14:10:04.541" v="204" actId="21"/>
        <pc:sldMkLst>
          <pc:docMk/>
          <pc:sldMk cId="2597751666" sldId="484"/>
        </pc:sldMkLst>
      </pc:sldChg>
      <pc:sldChg chg="modSp add mod">
        <pc:chgData name="Shinenn K" userId="ec2293f8aad7a502" providerId="LiveId" clId="{E8A46B1E-1413-4006-AC4D-C177F8B68DCB}" dt="2024-08-30T14:10:09.526" v="206" actId="20577"/>
        <pc:sldMkLst>
          <pc:docMk/>
          <pc:sldMk cId="606537781" sldId="485"/>
        </pc:sldMkLst>
      </pc:sldChg>
      <pc:sldChg chg="addSp delSp modSp add mod ord">
        <pc:chgData name="Shinenn K" userId="ec2293f8aad7a502" providerId="LiveId" clId="{E8A46B1E-1413-4006-AC4D-C177F8B68DCB}" dt="2024-08-30T14:19:42.070" v="285"/>
        <pc:sldMkLst>
          <pc:docMk/>
          <pc:sldMk cId="2796639866" sldId="486"/>
        </pc:sldMkLst>
      </pc:sldChg>
      <pc:sldChg chg="addSp modSp add del">
        <pc:chgData name="Shinenn K" userId="ec2293f8aad7a502" providerId="LiveId" clId="{E8A46B1E-1413-4006-AC4D-C177F8B68DCB}" dt="2024-08-30T14:20:06.138" v="294" actId="47"/>
        <pc:sldMkLst>
          <pc:docMk/>
          <pc:sldMk cId="3543500943" sldId="487"/>
        </pc:sldMkLst>
      </pc:sldChg>
      <pc:sldChg chg="addSp modSp add ord">
        <pc:chgData name="Shinenn K" userId="ec2293f8aad7a502" providerId="LiveId" clId="{E8A46B1E-1413-4006-AC4D-C177F8B68DCB}" dt="2024-08-30T14:19:57.853" v="293"/>
        <pc:sldMkLst>
          <pc:docMk/>
          <pc:sldMk cId="421106038" sldId="488"/>
        </pc:sldMkLst>
      </pc:sldChg>
      <pc:sldChg chg="addSp modSp add">
        <pc:chgData name="Shinenn K" userId="ec2293f8aad7a502" providerId="LiveId" clId="{E8A46B1E-1413-4006-AC4D-C177F8B68DCB}" dt="2024-08-30T14:14:37.766" v="242"/>
        <pc:sldMkLst>
          <pc:docMk/>
          <pc:sldMk cId="3960486558" sldId="489"/>
        </pc:sldMkLst>
      </pc:sldChg>
      <pc:sldChg chg="addSp modSp add del">
        <pc:chgData name="Shinenn K" userId="ec2293f8aad7a502" providerId="LiveId" clId="{E8A46B1E-1413-4006-AC4D-C177F8B68DCB}" dt="2024-08-30T14:20:15.226" v="295" actId="47"/>
        <pc:sldMkLst>
          <pc:docMk/>
          <pc:sldMk cId="4025206137" sldId="490"/>
        </pc:sldMkLst>
      </pc:sldChg>
      <pc:sldChg chg="addSp modSp add">
        <pc:chgData name="Shinenn K" userId="ec2293f8aad7a502" providerId="LiveId" clId="{E8A46B1E-1413-4006-AC4D-C177F8B68DCB}" dt="2024-08-30T14:14:49.310" v="244"/>
        <pc:sldMkLst>
          <pc:docMk/>
          <pc:sldMk cId="3071597690" sldId="491"/>
        </pc:sldMkLst>
      </pc:sldChg>
      <pc:sldChg chg="addSp modSp add ord">
        <pc:chgData name="Shinenn K" userId="ec2293f8aad7a502" providerId="LiveId" clId="{E8A46B1E-1413-4006-AC4D-C177F8B68DCB}" dt="2024-08-30T14:20:57.045" v="305"/>
        <pc:sldMkLst>
          <pc:docMk/>
          <pc:sldMk cId="1505503519" sldId="492"/>
        </pc:sldMkLst>
      </pc:sldChg>
      <pc:sldChg chg="addSp modSp add">
        <pc:chgData name="Shinenn K" userId="ec2293f8aad7a502" providerId="LiveId" clId="{E8A46B1E-1413-4006-AC4D-C177F8B68DCB}" dt="2024-08-30T14:15:01.215" v="246"/>
        <pc:sldMkLst>
          <pc:docMk/>
          <pc:sldMk cId="1478169579" sldId="493"/>
        </pc:sldMkLst>
      </pc:sldChg>
      <pc:sldChg chg="addSp modSp add ord">
        <pc:chgData name="Shinenn K" userId="ec2293f8aad7a502" providerId="LiveId" clId="{E8A46B1E-1413-4006-AC4D-C177F8B68DCB}" dt="2024-08-30T14:20:42.708" v="303"/>
        <pc:sldMkLst>
          <pc:docMk/>
          <pc:sldMk cId="582001559" sldId="494"/>
        </pc:sldMkLst>
      </pc:sldChg>
      <pc:sldChg chg="addSp modSp add">
        <pc:chgData name="Shinenn K" userId="ec2293f8aad7a502" providerId="LiveId" clId="{E8A46B1E-1413-4006-AC4D-C177F8B68DCB}" dt="2024-08-30T14:15:14.157" v="248"/>
        <pc:sldMkLst>
          <pc:docMk/>
          <pc:sldMk cId="2729052405" sldId="495"/>
        </pc:sldMkLst>
      </pc:sldChg>
      <pc:sldChg chg="addSp modSp add">
        <pc:chgData name="Shinenn K" userId="ec2293f8aad7a502" providerId="LiveId" clId="{E8A46B1E-1413-4006-AC4D-C177F8B68DCB}" dt="2024-08-30T14:15:20.365" v="249"/>
        <pc:sldMkLst>
          <pc:docMk/>
          <pc:sldMk cId="4143625857" sldId="496"/>
        </pc:sldMkLst>
      </pc:sldChg>
      <pc:sldChg chg="addSp modSp add ord">
        <pc:chgData name="Shinenn K" userId="ec2293f8aad7a502" providerId="LiveId" clId="{E8A46B1E-1413-4006-AC4D-C177F8B68DCB}" dt="2024-08-30T14:18:57.013" v="281"/>
        <pc:sldMkLst>
          <pc:docMk/>
          <pc:sldMk cId="3968138722" sldId="497"/>
        </pc:sldMkLst>
      </pc:sldChg>
      <pc:sldChg chg="addSp modSp add">
        <pc:chgData name="Shinenn K" userId="ec2293f8aad7a502" providerId="LiveId" clId="{E8A46B1E-1413-4006-AC4D-C177F8B68DCB}" dt="2024-08-30T14:15:31.574" v="251"/>
        <pc:sldMkLst>
          <pc:docMk/>
          <pc:sldMk cId="3903195788" sldId="498"/>
        </pc:sldMkLst>
      </pc:sldChg>
      <pc:sldChg chg="addSp modSp add">
        <pc:chgData name="Shinenn K" userId="ec2293f8aad7a502" providerId="LiveId" clId="{E8A46B1E-1413-4006-AC4D-C177F8B68DCB}" dt="2024-08-30T14:15:36.942" v="252"/>
        <pc:sldMkLst>
          <pc:docMk/>
          <pc:sldMk cId="3552255729" sldId="499"/>
        </pc:sldMkLst>
      </pc:sldChg>
      <pc:sldChg chg="addSp modSp add ord">
        <pc:chgData name="Shinenn K" userId="ec2293f8aad7a502" providerId="LiveId" clId="{E8A46B1E-1413-4006-AC4D-C177F8B68DCB}" dt="2024-08-30T14:19:42.070" v="285"/>
        <pc:sldMkLst>
          <pc:docMk/>
          <pc:sldMk cId="1853735413" sldId="500"/>
        </pc:sldMkLst>
      </pc:sldChg>
      <pc:sldChg chg="addSp modSp new mod modClrScheme chgLayout">
        <pc:chgData name="Shinenn K" userId="ec2293f8aad7a502" providerId="LiveId" clId="{E8A46B1E-1413-4006-AC4D-C177F8B68DCB}" dt="2024-08-30T14:13:43.544" v="237"/>
        <pc:sldMkLst>
          <pc:docMk/>
          <pc:sldMk cId="213335277" sldId="501"/>
        </pc:sldMkLst>
      </pc:sldChg>
      <pc:sldChg chg="addSp delSp modSp add mod">
        <pc:chgData name="Shinenn K" userId="ec2293f8aad7a502" providerId="LiveId" clId="{E8A46B1E-1413-4006-AC4D-C177F8B68DCB}" dt="2024-08-30T14:16:08.407" v="265"/>
        <pc:sldMkLst>
          <pc:docMk/>
          <pc:sldMk cId="667033517" sldId="502"/>
        </pc:sldMkLst>
      </pc:sldChg>
      <pc:sldChg chg="add del">
        <pc:chgData name="Shinenn K" userId="ec2293f8aad7a502" providerId="LiveId" clId="{E8A46B1E-1413-4006-AC4D-C177F8B68DCB}" dt="2024-08-30T14:15:54.410" v="258" actId="47"/>
        <pc:sldMkLst>
          <pc:docMk/>
          <pc:sldMk cId="1257373010" sldId="503"/>
        </pc:sldMkLst>
      </pc:sldChg>
      <pc:sldChg chg="addSp modSp add">
        <pc:chgData name="Shinenn K" userId="ec2293f8aad7a502" providerId="LiveId" clId="{E8A46B1E-1413-4006-AC4D-C177F8B68DCB}" dt="2024-08-30T14:16:18.397" v="266"/>
        <pc:sldMkLst>
          <pc:docMk/>
          <pc:sldMk cId="2819451197" sldId="503"/>
        </pc:sldMkLst>
      </pc:sldChg>
      <pc:sldChg chg="add del">
        <pc:chgData name="Shinenn K" userId="ec2293f8aad7a502" providerId="LiveId" clId="{E8A46B1E-1413-4006-AC4D-C177F8B68DCB}" dt="2024-08-30T14:15:54.410" v="258" actId="47"/>
        <pc:sldMkLst>
          <pc:docMk/>
          <pc:sldMk cId="312594782" sldId="504"/>
        </pc:sldMkLst>
      </pc:sldChg>
      <pc:sldChg chg="addSp modSp add ord">
        <pc:chgData name="Shinenn K" userId="ec2293f8aad7a502" providerId="LiveId" clId="{E8A46B1E-1413-4006-AC4D-C177F8B68DCB}" dt="2024-08-30T14:20:21.757" v="297"/>
        <pc:sldMkLst>
          <pc:docMk/>
          <pc:sldMk cId="1231145408" sldId="504"/>
        </pc:sldMkLst>
      </pc:sldChg>
      <pc:sldChg chg="add del">
        <pc:chgData name="Shinenn K" userId="ec2293f8aad7a502" providerId="LiveId" clId="{E8A46B1E-1413-4006-AC4D-C177F8B68DCB}" dt="2024-08-30T14:15:54.410" v="258" actId="47"/>
        <pc:sldMkLst>
          <pc:docMk/>
          <pc:sldMk cId="2198745215" sldId="505"/>
        </pc:sldMkLst>
      </pc:sldChg>
      <pc:sldChg chg="addSp modSp add ord">
        <pc:chgData name="Shinenn K" userId="ec2293f8aad7a502" providerId="LiveId" clId="{E8A46B1E-1413-4006-AC4D-C177F8B68DCB}" dt="2024-08-30T14:20:27.165" v="299"/>
        <pc:sldMkLst>
          <pc:docMk/>
          <pc:sldMk cId="4210803503" sldId="505"/>
        </pc:sldMkLst>
      </pc:sldChg>
      <pc:sldChg chg="addSp modSp add ord">
        <pc:chgData name="Shinenn K" userId="ec2293f8aad7a502" providerId="LiveId" clId="{E8A46B1E-1413-4006-AC4D-C177F8B68DCB}" dt="2024-08-30T14:19:50.300" v="289"/>
        <pc:sldMkLst>
          <pc:docMk/>
          <pc:sldMk cId="2893529754" sldId="506"/>
        </pc:sldMkLst>
      </pc:sldChg>
      <pc:sldChg chg="addSp modSp add ord">
        <pc:chgData name="Shinenn K" userId="ec2293f8aad7a502" providerId="LiveId" clId="{E8A46B1E-1413-4006-AC4D-C177F8B68DCB}" dt="2024-08-30T14:19:51.900" v="291"/>
        <pc:sldMkLst>
          <pc:docMk/>
          <pc:sldMk cId="1264812971" sldId="507"/>
        </pc:sldMkLst>
      </pc:sldChg>
      <pc:sldChg chg="addSp modSp add ord modAnim">
        <pc:chgData name="Shinenn K" userId="ec2293f8aad7a502" providerId="LiveId" clId="{E8A46B1E-1413-4006-AC4D-C177F8B68DCB}" dt="2024-08-30T14:19:47.404" v="287"/>
        <pc:sldMkLst>
          <pc:docMk/>
          <pc:sldMk cId="165207450" sldId="508"/>
        </pc:sldMkLst>
      </pc:sldChg>
      <pc:sldChg chg="addSp delSp modSp add mod ord">
        <pc:chgData name="Shinenn K" userId="ec2293f8aad7a502" providerId="LiveId" clId="{E8A46B1E-1413-4006-AC4D-C177F8B68DCB}" dt="2024-08-30T14:17:37.440" v="278"/>
        <pc:sldMkLst>
          <pc:docMk/>
          <pc:sldMk cId="2399732397" sldId="509"/>
        </pc:sldMkLst>
      </pc:sldChg>
      <pc:sldChg chg="addSp modSp add">
        <pc:chgData name="Shinenn K" userId="ec2293f8aad7a502" providerId="LiveId" clId="{E8A46B1E-1413-4006-AC4D-C177F8B68DCB}" dt="2024-08-30T14:17:42.676" v="279"/>
        <pc:sldMkLst>
          <pc:docMk/>
          <pc:sldMk cId="3945712938" sldId="510"/>
        </pc:sldMkLst>
      </pc:sldChg>
      <pc:sldChg chg="addSp modSp add mod">
        <pc:chgData name="Shinenn K" userId="ec2293f8aad7a502" providerId="LiveId" clId="{E8A46B1E-1413-4006-AC4D-C177F8B68DCB}" dt="2024-08-30T14:21:53.674" v="327" actId="1076"/>
        <pc:sldMkLst>
          <pc:docMk/>
          <pc:sldMk cId="4215430459" sldId="511"/>
        </pc:sldMkLst>
      </pc:sldChg>
      <pc:sldChg chg="addSp modSp add ord">
        <pc:chgData name="Shinenn K" userId="ec2293f8aad7a502" providerId="LiveId" clId="{E8A46B1E-1413-4006-AC4D-C177F8B68DCB}" dt="2024-08-30T14:23:26.420" v="339"/>
        <pc:sldMkLst>
          <pc:docMk/>
          <pc:sldMk cId="3143502403" sldId="512"/>
        </pc:sldMkLst>
      </pc:sldChg>
      <pc:sldChg chg="addSp modSp add">
        <pc:chgData name="Shinenn K" userId="ec2293f8aad7a502" providerId="LiveId" clId="{E8A46B1E-1413-4006-AC4D-C177F8B68DCB}" dt="2024-08-30T14:22:10.507" v="329"/>
        <pc:sldMkLst>
          <pc:docMk/>
          <pc:sldMk cId="1913781513" sldId="513"/>
        </pc:sldMkLst>
      </pc:sldChg>
      <pc:sldChg chg="addSp modSp add ord">
        <pc:chgData name="Shinenn K" userId="ec2293f8aad7a502" providerId="LiveId" clId="{E8A46B1E-1413-4006-AC4D-C177F8B68DCB}" dt="2024-08-30T14:23:37.070" v="343"/>
        <pc:sldMkLst>
          <pc:docMk/>
          <pc:sldMk cId="392356602" sldId="514"/>
        </pc:sldMkLst>
      </pc:sldChg>
      <pc:sldChg chg="addSp modSp add">
        <pc:chgData name="Shinenn K" userId="ec2293f8aad7a502" providerId="LiveId" clId="{E8A46B1E-1413-4006-AC4D-C177F8B68DCB}" dt="2024-08-30T14:22:21.125" v="331"/>
        <pc:sldMkLst>
          <pc:docMk/>
          <pc:sldMk cId="3627993562" sldId="515"/>
        </pc:sldMkLst>
      </pc:sldChg>
      <pc:sldChg chg="addSp modSp add ord">
        <pc:chgData name="Shinenn K" userId="ec2293f8aad7a502" providerId="LiveId" clId="{E8A46B1E-1413-4006-AC4D-C177F8B68DCB}" dt="2024-08-30T14:23:35.606" v="341"/>
        <pc:sldMkLst>
          <pc:docMk/>
          <pc:sldMk cId="2236272684" sldId="516"/>
        </pc:sldMkLst>
      </pc:sldChg>
      <pc:sldChg chg="addSp modSp add ord">
        <pc:chgData name="Shinenn K" userId="ec2293f8aad7a502" providerId="LiveId" clId="{E8A46B1E-1413-4006-AC4D-C177F8B68DCB}" dt="2024-08-30T14:23:47.150" v="347"/>
        <pc:sldMkLst>
          <pc:docMk/>
          <pc:sldMk cId="1604862254" sldId="517"/>
        </pc:sldMkLst>
      </pc:sldChg>
      <pc:sldChg chg="addSp modSp add ord">
        <pc:chgData name="Shinenn K" userId="ec2293f8aad7a502" providerId="LiveId" clId="{E8A46B1E-1413-4006-AC4D-C177F8B68DCB}" dt="2024-08-30T14:23:47.150" v="347"/>
        <pc:sldMkLst>
          <pc:docMk/>
          <pc:sldMk cId="1186647884" sldId="518"/>
        </pc:sldMkLst>
      </pc:sldChg>
      <pc:sldChg chg="addSp modSp add ord">
        <pc:chgData name="Shinenn K" userId="ec2293f8aad7a502" providerId="LiveId" clId="{E8A46B1E-1413-4006-AC4D-C177F8B68DCB}" dt="2024-08-30T14:23:59.652" v="353"/>
        <pc:sldMkLst>
          <pc:docMk/>
          <pc:sldMk cId="1636514594" sldId="519"/>
        </pc:sldMkLst>
      </pc:sldChg>
      <pc:sldChg chg="addSp modSp add ord">
        <pc:chgData name="Shinenn K" userId="ec2293f8aad7a502" providerId="LiveId" clId="{E8A46B1E-1413-4006-AC4D-C177F8B68DCB}" dt="2024-08-30T14:24:12.836" v="359"/>
        <pc:sldMkLst>
          <pc:docMk/>
          <pc:sldMk cId="763451279" sldId="520"/>
        </pc:sldMkLst>
      </pc:sldChg>
      <pc:sldChg chg="addSp modSp add ord">
        <pc:chgData name="Shinenn K" userId="ec2293f8aad7a502" providerId="LiveId" clId="{E8A46B1E-1413-4006-AC4D-C177F8B68DCB}" dt="2024-08-30T14:24:17.277" v="361"/>
        <pc:sldMkLst>
          <pc:docMk/>
          <pc:sldMk cId="567800206" sldId="521"/>
        </pc:sldMkLst>
      </pc:sldChg>
      <pc:sldChg chg="add del">
        <pc:chgData name="Shinenn K" userId="ec2293f8aad7a502" providerId="LiveId" clId="{E8A46B1E-1413-4006-AC4D-C177F8B68DCB}" dt="2024-08-30T14:24:21.814" v="362" actId="47"/>
        <pc:sldMkLst>
          <pc:docMk/>
          <pc:sldMk cId="2272128237" sldId="522"/>
        </pc:sldMkLst>
      </pc:sldChg>
      <pc:sldChg chg="addSp delSp modSp new mod modClrScheme chgLayout">
        <pc:chgData name="Shinenn K" userId="ec2293f8aad7a502" providerId="LiveId" clId="{E8A46B1E-1413-4006-AC4D-C177F8B68DCB}" dt="2024-08-30T14:25:49.454" v="400" actId="122"/>
        <pc:sldMkLst>
          <pc:docMk/>
          <pc:sldMk cId="2564208727" sldId="522"/>
        </pc:sldMkLst>
      </pc:sldChg>
      <pc:sldChg chg="add del">
        <pc:chgData name="Shinenn K" userId="ec2293f8aad7a502" providerId="LiveId" clId="{E8A46B1E-1413-4006-AC4D-C177F8B68DCB}" dt="2024-08-30T14:24:21.814" v="362" actId="47"/>
        <pc:sldMkLst>
          <pc:docMk/>
          <pc:sldMk cId="2438398748" sldId="523"/>
        </pc:sldMkLst>
      </pc:sldChg>
      <pc:sldChg chg="addSp delSp modSp new mod modClrScheme chgLayout">
        <pc:chgData name="Shinenn K" userId="ec2293f8aad7a502" providerId="LiveId" clId="{E8A46B1E-1413-4006-AC4D-C177F8B68DCB}" dt="2024-08-30T14:26:15.910" v="431" actId="122"/>
        <pc:sldMkLst>
          <pc:docMk/>
          <pc:sldMk cId="2710948461" sldId="523"/>
        </pc:sldMkLst>
      </pc:sldChg>
      <pc:sldChg chg="add del">
        <pc:chgData name="Shinenn K" userId="ec2293f8aad7a502" providerId="LiveId" clId="{E8A46B1E-1413-4006-AC4D-C177F8B68DCB}" dt="2024-08-30T14:24:21.814" v="362" actId="47"/>
        <pc:sldMkLst>
          <pc:docMk/>
          <pc:sldMk cId="2485430980" sldId="524"/>
        </pc:sldMkLst>
      </pc:sldChg>
      <pc:sldChg chg="add del">
        <pc:chgData name="Shinenn K" userId="ec2293f8aad7a502" providerId="LiveId" clId="{E8A46B1E-1413-4006-AC4D-C177F8B68DCB}" dt="2024-08-30T14:24:21.814" v="362" actId="47"/>
        <pc:sldMkLst>
          <pc:docMk/>
          <pc:sldMk cId="1424093417" sldId="525"/>
        </pc:sldMkLst>
      </pc:sldChg>
    </pc:docChg>
  </pc:docChgLst>
  <pc:docChgLst>
    <pc:chgData name="Shinenn K" userId="ec2293f8aad7a502" providerId="LiveId" clId="{8805CB77-67E0-4FEE-929E-C0B3743266A3}"/>
    <pc:docChg chg="undo custSel addSld delSld modSld sldOrd">
      <pc:chgData name="Shinenn K" userId="ec2293f8aad7a502" providerId="LiveId" clId="{8805CB77-67E0-4FEE-929E-C0B3743266A3}" dt="2024-02-02T13:33:04.336" v="366" actId="14100"/>
      <pc:docMkLst>
        <pc:docMk/>
      </pc:docMkLst>
      <pc:sldChg chg="modSp mod">
        <pc:chgData name="Shinenn K" userId="ec2293f8aad7a502" providerId="LiveId" clId="{8805CB77-67E0-4FEE-929E-C0B3743266A3}" dt="2024-02-02T13:02:35.988" v="21" actId="404"/>
        <pc:sldMkLst>
          <pc:docMk/>
          <pc:sldMk cId="590051187" sldId="266"/>
        </pc:sldMkLst>
      </pc:sldChg>
      <pc:sldChg chg="del">
        <pc:chgData name="Shinenn K" userId="ec2293f8aad7a502" providerId="LiveId" clId="{8805CB77-67E0-4FEE-929E-C0B3743266A3}" dt="2024-02-02T13:02:47.105" v="25" actId="47"/>
        <pc:sldMkLst>
          <pc:docMk/>
          <pc:sldMk cId="1919103803" sldId="268"/>
        </pc:sldMkLst>
      </pc:sldChg>
      <pc:sldChg chg="del">
        <pc:chgData name="Shinenn K" userId="ec2293f8aad7a502" providerId="LiveId" clId="{8805CB77-67E0-4FEE-929E-C0B3743266A3}" dt="2024-02-02T13:02:45.211" v="22" actId="47"/>
        <pc:sldMkLst>
          <pc:docMk/>
          <pc:sldMk cId="2276534513" sldId="269"/>
        </pc:sldMkLst>
      </pc:sldChg>
      <pc:sldChg chg="del">
        <pc:chgData name="Shinenn K" userId="ec2293f8aad7a502" providerId="LiveId" clId="{8805CB77-67E0-4FEE-929E-C0B3743266A3}" dt="2024-02-02T13:02:45.922" v="23" actId="47"/>
        <pc:sldMkLst>
          <pc:docMk/>
          <pc:sldMk cId="355201561" sldId="270"/>
        </pc:sldMkLst>
      </pc:sldChg>
      <pc:sldChg chg="del">
        <pc:chgData name="Shinenn K" userId="ec2293f8aad7a502" providerId="LiveId" clId="{8805CB77-67E0-4FEE-929E-C0B3743266A3}" dt="2024-02-02T13:02:46.442" v="24" actId="47"/>
        <pc:sldMkLst>
          <pc:docMk/>
          <pc:sldMk cId="4229365812" sldId="271"/>
        </pc:sldMkLst>
      </pc:sldChg>
      <pc:sldChg chg="del">
        <pc:chgData name="Shinenn K" userId="ec2293f8aad7a502" providerId="LiveId" clId="{8805CB77-67E0-4FEE-929E-C0B3743266A3}" dt="2024-02-02T13:02:48.064" v="26" actId="47"/>
        <pc:sldMkLst>
          <pc:docMk/>
          <pc:sldMk cId="3012970906" sldId="272"/>
        </pc:sldMkLst>
      </pc:sldChg>
      <pc:sldChg chg="modSp mod ord">
        <pc:chgData name="Shinenn K" userId="ec2293f8aad7a502" providerId="LiveId" clId="{8805CB77-67E0-4FEE-929E-C0B3743266A3}" dt="2024-02-02T13:10:14.709" v="88"/>
        <pc:sldMkLst>
          <pc:docMk/>
          <pc:sldMk cId="2467578211" sldId="273"/>
        </pc:sldMkLst>
      </pc:sldChg>
      <pc:sldChg chg="del">
        <pc:chgData name="Shinenn K" userId="ec2293f8aad7a502" providerId="LiveId" clId="{8805CB77-67E0-4FEE-929E-C0B3743266A3}" dt="2024-02-02T13:02:49.609" v="27" actId="47"/>
        <pc:sldMkLst>
          <pc:docMk/>
          <pc:sldMk cId="935926445" sldId="274"/>
        </pc:sldMkLst>
      </pc:sldChg>
      <pc:sldChg chg="del">
        <pc:chgData name="Shinenn K" userId="ec2293f8aad7a502" providerId="LiveId" clId="{8805CB77-67E0-4FEE-929E-C0B3743266A3}" dt="2024-02-02T13:02:51.725" v="28" actId="47"/>
        <pc:sldMkLst>
          <pc:docMk/>
          <pc:sldMk cId="1417190026" sldId="275"/>
        </pc:sldMkLst>
      </pc:sldChg>
      <pc:sldChg chg="modSp add del mod">
        <pc:chgData name="Shinenn K" userId="ec2293f8aad7a502" providerId="LiveId" clId="{8805CB77-67E0-4FEE-929E-C0B3743266A3}" dt="2024-02-02T13:04:43.556" v="50"/>
        <pc:sldMkLst>
          <pc:docMk/>
          <pc:sldMk cId="4207402587" sldId="276"/>
        </pc:sldMkLst>
      </pc:sldChg>
      <pc:sldChg chg="modSp mod">
        <pc:chgData name="Shinenn K" userId="ec2293f8aad7a502" providerId="LiveId" clId="{8805CB77-67E0-4FEE-929E-C0B3743266A3}" dt="2024-02-02T13:03:53.875" v="47" actId="1076"/>
        <pc:sldMkLst>
          <pc:docMk/>
          <pc:sldMk cId="957300918" sldId="277"/>
        </pc:sldMkLst>
      </pc:sldChg>
      <pc:sldChg chg="addSp modSp mod">
        <pc:chgData name="Shinenn K" userId="ec2293f8aad7a502" providerId="LiveId" clId="{8805CB77-67E0-4FEE-929E-C0B3743266A3}" dt="2024-02-02T13:16:34.305" v="181" actId="20577"/>
        <pc:sldMkLst>
          <pc:docMk/>
          <pc:sldMk cId="1780060195" sldId="278"/>
        </pc:sldMkLst>
      </pc:sldChg>
      <pc:sldChg chg="delSp modSp mod">
        <pc:chgData name="Shinenn K" userId="ec2293f8aad7a502" providerId="LiveId" clId="{8805CB77-67E0-4FEE-929E-C0B3743266A3}" dt="2024-02-02T13:11:47.124" v="99"/>
        <pc:sldMkLst>
          <pc:docMk/>
          <pc:sldMk cId="3015381236" sldId="279"/>
        </pc:sldMkLst>
      </pc:sldChg>
      <pc:sldChg chg="modSp mod">
        <pc:chgData name="Shinenn K" userId="ec2293f8aad7a502" providerId="LiveId" clId="{8805CB77-67E0-4FEE-929E-C0B3743266A3}" dt="2024-02-02T13:13:52.972" v="130" actId="404"/>
        <pc:sldMkLst>
          <pc:docMk/>
          <pc:sldMk cId="1511891103" sldId="280"/>
        </pc:sldMkLst>
      </pc:sldChg>
      <pc:sldChg chg="modSp mod">
        <pc:chgData name="Shinenn K" userId="ec2293f8aad7a502" providerId="LiveId" clId="{8805CB77-67E0-4FEE-929E-C0B3743266A3}" dt="2024-02-02T13:33:04.336" v="366" actId="14100"/>
        <pc:sldMkLst>
          <pc:docMk/>
          <pc:sldMk cId="351515572" sldId="281"/>
        </pc:sldMkLst>
      </pc:sldChg>
      <pc:sldChg chg="addSp delSp modSp mod">
        <pc:chgData name="Shinenn K" userId="ec2293f8aad7a502" providerId="LiveId" clId="{8805CB77-67E0-4FEE-929E-C0B3743266A3}" dt="2024-02-02T13:18:50.441" v="192" actId="478"/>
        <pc:sldMkLst>
          <pc:docMk/>
          <pc:sldMk cId="2642532193" sldId="282"/>
        </pc:sldMkLst>
      </pc:sldChg>
      <pc:sldChg chg="modSp mod">
        <pc:chgData name="Shinenn K" userId="ec2293f8aad7a502" providerId="LiveId" clId="{8805CB77-67E0-4FEE-929E-C0B3743266A3}" dt="2024-02-02T13:19:42.058" v="200" actId="1076"/>
        <pc:sldMkLst>
          <pc:docMk/>
          <pc:sldMk cId="2891722697" sldId="283"/>
        </pc:sldMkLst>
      </pc:sldChg>
      <pc:sldChg chg="modSp mod">
        <pc:chgData name="Shinenn K" userId="ec2293f8aad7a502" providerId="LiveId" clId="{8805CB77-67E0-4FEE-929E-C0B3743266A3}" dt="2024-02-02T13:20:17.686" v="202"/>
        <pc:sldMkLst>
          <pc:docMk/>
          <pc:sldMk cId="2483373887" sldId="284"/>
        </pc:sldMkLst>
      </pc:sldChg>
      <pc:sldChg chg="modSp mod">
        <pc:chgData name="Shinenn K" userId="ec2293f8aad7a502" providerId="LiveId" clId="{8805CB77-67E0-4FEE-929E-C0B3743266A3}" dt="2024-02-02T13:21:05.668" v="207" actId="6549"/>
        <pc:sldMkLst>
          <pc:docMk/>
          <pc:sldMk cId="1082532822" sldId="285"/>
        </pc:sldMkLst>
      </pc:sldChg>
      <pc:sldChg chg="modSp mod">
        <pc:chgData name="Shinenn K" userId="ec2293f8aad7a502" providerId="LiveId" clId="{8805CB77-67E0-4FEE-929E-C0B3743266A3}" dt="2024-02-02T13:21:41.040" v="208"/>
        <pc:sldMkLst>
          <pc:docMk/>
          <pc:sldMk cId="1865213537" sldId="286"/>
        </pc:sldMkLst>
      </pc:sldChg>
      <pc:sldChg chg="addSp delSp modSp mod">
        <pc:chgData name="Shinenn K" userId="ec2293f8aad7a502" providerId="LiveId" clId="{8805CB77-67E0-4FEE-929E-C0B3743266A3}" dt="2024-02-02T13:22:27.271" v="213" actId="1076"/>
        <pc:sldMkLst>
          <pc:docMk/>
          <pc:sldMk cId="2055586677" sldId="287"/>
        </pc:sldMkLst>
      </pc:sldChg>
      <pc:sldChg chg="modSp mod">
        <pc:chgData name="Shinenn K" userId="ec2293f8aad7a502" providerId="LiveId" clId="{8805CB77-67E0-4FEE-929E-C0B3743266A3}" dt="2024-02-02T13:28:29.921" v="292" actId="1076"/>
        <pc:sldMkLst>
          <pc:docMk/>
          <pc:sldMk cId="3380084097" sldId="288"/>
        </pc:sldMkLst>
      </pc:sldChg>
      <pc:sldChg chg="modSp mod">
        <pc:chgData name="Shinenn K" userId="ec2293f8aad7a502" providerId="LiveId" clId="{8805CB77-67E0-4FEE-929E-C0B3743266A3}" dt="2024-02-02T13:31:40.064" v="340" actId="20577"/>
        <pc:sldMkLst>
          <pc:docMk/>
          <pc:sldMk cId="1912696843" sldId="289"/>
        </pc:sldMkLst>
      </pc:sldChg>
      <pc:sldChg chg="modSp mod ord">
        <pc:chgData name="Shinenn K" userId="ec2293f8aad7a502" providerId="LiveId" clId="{8805CB77-67E0-4FEE-929E-C0B3743266A3}" dt="2024-02-02T13:30:45.334" v="328" actId="12"/>
        <pc:sldMkLst>
          <pc:docMk/>
          <pc:sldMk cId="3937431784" sldId="290"/>
        </pc:sldMkLst>
      </pc:sldChg>
      <pc:sldChg chg="modSp mod">
        <pc:chgData name="Shinenn K" userId="ec2293f8aad7a502" providerId="LiveId" clId="{8805CB77-67E0-4FEE-929E-C0B3743266A3}" dt="2024-02-02T13:32:20.948" v="350" actId="404"/>
        <pc:sldMkLst>
          <pc:docMk/>
          <pc:sldMk cId="1027985295" sldId="291"/>
        </pc:sldMkLst>
      </pc:sldChg>
    </pc:docChg>
  </pc:docChgLst>
  <pc:docChgLst>
    <pc:chgData name="Shinenn K" userId="ec2293f8aad7a502" providerId="LiveId" clId="{8981E60A-139B-42A9-A4E8-792517D5A1D5}"/>
    <pc:docChg chg="undo redo custSel addSld delSld modSld sldOrd modMainMaster">
      <pc:chgData name="Shinenn K" userId="ec2293f8aad7a502" providerId="LiveId" clId="{8981E60A-139B-42A9-A4E8-792517D5A1D5}" dt="2024-02-17T10:14:25.823" v="378" actId="6549"/>
      <pc:docMkLst>
        <pc:docMk/>
      </pc:docMkLst>
      <pc:sldChg chg="modSp mod">
        <pc:chgData name="Shinenn K" userId="ec2293f8aad7a502" providerId="LiveId" clId="{8981E60A-139B-42A9-A4E8-792517D5A1D5}" dt="2024-02-17T08:35:46.758" v="14"/>
        <pc:sldMkLst>
          <pc:docMk/>
          <pc:sldMk cId="590051187" sldId="266"/>
        </pc:sldMkLst>
      </pc:sldChg>
      <pc:sldChg chg="modSp mod">
        <pc:chgData name="Shinenn K" userId="ec2293f8aad7a502" providerId="LiveId" clId="{8981E60A-139B-42A9-A4E8-792517D5A1D5}" dt="2024-02-17T08:52:09.358" v="85" actId="403"/>
        <pc:sldMkLst>
          <pc:docMk/>
          <pc:sldMk cId="2467578211" sldId="273"/>
        </pc:sldMkLst>
      </pc:sldChg>
      <pc:sldChg chg="modSp mod ord">
        <pc:chgData name="Shinenn K" userId="ec2293f8aad7a502" providerId="LiveId" clId="{8981E60A-139B-42A9-A4E8-792517D5A1D5}" dt="2024-02-17T08:52:04.598" v="82" actId="404"/>
        <pc:sldMkLst>
          <pc:docMk/>
          <pc:sldMk cId="4207402587" sldId="276"/>
        </pc:sldMkLst>
      </pc:sldChg>
      <pc:sldChg chg="del">
        <pc:chgData name="Shinenn K" userId="ec2293f8aad7a502" providerId="LiveId" clId="{8981E60A-139B-42A9-A4E8-792517D5A1D5}" dt="2024-02-17T08:36:00.903" v="15" actId="47"/>
        <pc:sldMkLst>
          <pc:docMk/>
          <pc:sldMk cId="957300918" sldId="277"/>
        </pc:sldMkLst>
      </pc:sldChg>
      <pc:sldChg chg="delSp modSp mod">
        <pc:chgData name="Shinenn K" userId="ec2293f8aad7a502" providerId="LiveId" clId="{8981E60A-139B-42A9-A4E8-792517D5A1D5}" dt="2024-02-17T08:56:55.045" v="161" actId="1076"/>
        <pc:sldMkLst>
          <pc:docMk/>
          <pc:sldMk cId="1780060195" sldId="278"/>
        </pc:sldMkLst>
      </pc:sldChg>
      <pc:sldChg chg="del">
        <pc:chgData name="Shinenn K" userId="ec2293f8aad7a502" providerId="LiveId" clId="{8981E60A-139B-42A9-A4E8-792517D5A1D5}" dt="2024-02-17T08:51:24.550" v="74" actId="47"/>
        <pc:sldMkLst>
          <pc:docMk/>
          <pc:sldMk cId="3015381236" sldId="279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511891103" sldId="280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351515572" sldId="281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642532193" sldId="282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891722697" sldId="283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483373887" sldId="284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082532822" sldId="285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865213537" sldId="286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055586677" sldId="287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3380084097" sldId="288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1912696843" sldId="289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3937431784" sldId="290"/>
        </pc:sldMkLst>
      </pc:sldChg>
      <pc:sldChg chg="del">
        <pc:chgData name="Shinenn K" userId="ec2293f8aad7a502" providerId="LiveId" clId="{8981E60A-139B-42A9-A4E8-792517D5A1D5}" dt="2024-02-17T09:09:04.284" v="371" actId="47"/>
        <pc:sldMkLst>
          <pc:docMk/>
          <pc:sldMk cId="1027985295" sldId="291"/>
        </pc:sldMkLst>
      </pc:sldChg>
      <pc:sldChg chg="modSp mod">
        <pc:chgData name="Shinenn K" userId="ec2293f8aad7a502" providerId="LiveId" clId="{8981E60A-139B-42A9-A4E8-792517D5A1D5}" dt="2024-02-17T08:56:51.757" v="160" actId="1076"/>
        <pc:sldMkLst>
          <pc:docMk/>
          <pc:sldMk cId="231969229" sldId="292"/>
        </pc:sldMkLst>
      </pc:sldChg>
      <pc:sldChg chg="modSp mod">
        <pc:chgData name="Shinenn K" userId="ec2293f8aad7a502" providerId="LiveId" clId="{8981E60A-139B-42A9-A4E8-792517D5A1D5}" dt="2024-02-17T08:56:47.525" v="159" actId="1076"/>
        <pc:sldMkLst>
          <pc:docMk/>
          <pc:sldMk cId="4254347311" sldId="293"/>
        </pc:sldMkLst>
      </pc:sldChg>
      <pc:sldChg chg="modSp add mod">
        <pc:chgData name="Shinenn K" userId="ec2293f8aad7a502" providerId="LiveId" clId="{8981E60A-139B-42A9-A4E8-792517D5A1D5}" dt="2024-02-17T08:52:14.494" v="87" actId="404"/>
        <pc:sldMkLst>
          <pc:docMk/>
          <pc:sldMk cId="3626692942" sldId="294"/>
        </pc:sldMkLst>
      </pc:sldChg>
      <pc:sldChg chg="modSp mod">
        <pc:chgData name="Shinenn K" userId="ec2293f8aad7a502" providerId="LiveId" clId="{8981E60A-139B-42A9-A4E8-792517D5A1D5}" dt="2024-02-17T08:58:17.702" v="184" actId="404"/>
        <pc:sldMkLst>
          <pc:docMk/>
          <pc:sldMk cId="773846974" sldId="295"/>
        </pc:sldMkLst>
      </pc:sldChg>
      <pc:sldChg chg="modSp mod">
        <pc:chgData name="Shinenn K" userId="ec2293f8aad7a502" providerId="LiveId" clId="{8981E60A-139B-42A9-A4E8-792517D5A1D5}" dt="2024-02-17T08:58:14.374" v="183" actId="1076"/>
        <pc:sldMkLst>
          <pc:docMk/>
          <pc:sldMk cId="1388400225" sldId="296"/>
        </pc:sldMkLst>
      </pc:sldChg>
      <pc:sldChg chg="modSp mod">
        <pc:chgData name="Shinenn K" userId="ec2293f8aad7a502" providerId="LiveId" clId="{8981E60A-139B-42A9-A4E8-792517D5A1D5}" dt="2024-02-17T08:59:53.337" v="210"/>
        <pc:sldMkLst>
          <pc:docMk/>
          <pc:sldMk cId="3922151908" sldId="297"/>
        </pc:sldMkLst>
      </pc:sldChg>
      <pc:sldChg chg="modSp mod">
        <pc:chgData name="Shinenn K" userId="ec2293f8aad7a502" providerId="LiveId" clId="{8981E60A-139B-42A9-A4E8-792517D5A1D5}" dt="2024-02-17T09:01:28.654" v="239" actId="1076"/>
        <pc:sldMkLst>
          <pc:docMk/>
          <pc:sldMk cId="494300888" sldId="298"/>
        </pc:sldMkLst>
      </pc:sldChg>
      <pc:sldChg chg="modSp mod">
        <pc:chgData name="Shinenn K" userId="ec2293f8aad7a502" providerId="LiveId" clId="{8981E60A-139B-42A9-A4E8-792517D5A1D5}" dt="2024-02-17T09:02:39.071" v="261" actId="404"/>
        <pc:sldMkLst>
          <pc:docMk/>
          <pc:sldMk cId="3744836561" sldId="299"/>
        </pc:sldMkLst>
      </pc:sldChg>
      <pc:sldChg chg="modSp mod">
        <pc:chgData name="Shinenn K" userId="ec2293f8aad7a502" providerId="LiveId" clId="{8981E60A-139B-42A9-A4E8-792517D5A1D5}" dt="2024-02-17T09:05:03.063" v="324" actId="403"/>
        <pc:sldMkLst>
          <pc:docMk/>
          <pc:sldMk cId="102701846" sldId="300"/>
        </pc:sldMkLst>
      </pc:sldChg>
      <pc:sldChg chg="modSp mod">
        <pc:chgData name="Shinenn K" userId="ec2293f8aad7a502" providerId="LiveId" clId="{8981E60A-139B-42A9-A4E8-792517D5A1D5}" dt="2024-02-17T10:14:25.823" v="378" actId="6549"/>
        <pc:sldMkLst>
          <pc:docMk/>
          <pc:sldMk cId="3283554643" sldId="301"/>
        </pc:sldMkLst>
      </pc:sldChg>
      <pc:sldChg chg="modSp mod">
        <pc:chgData name="Shinenn K" userId="ec2293f8aad7a502" providerId="LiveId" clId="{8981E60A-139B-42A9-A4E8-792517D5A1D5}" dt="2024-02-17T09:07:44.838" v="370" actId="1076"/>
        <pc:sldMkLst>
          <pc:docMk/>
          <pc:sldMk cId="2771138017" sldId="302"/>
        </pc:sldMkLst>
      </pc:sldChg>
      <pc:sldMasterChg chg="modSldLayout">
        <pc:chgData name="Shinenn K" userId="ec2293f8aad7a502" providerId="LiveId" clId="{8981E60A-139B-42A9-A4E8-792517D5A1D5}" dt="2024-02-17T08:57:36.697" v="179" actId="1038"/>
        <pc:sldMasterMkLst>
          <pc:docMk/>
          <pc:sldMasterMk cId="3222464840" sldId="2147483660"/>
        </pc:sldMasterMkLst>
        <pc:sldLayoutChg chg="modSp mod">
          <pc:chgData name="Shinenn K" userId="ec2293f8aad7a502" providerId="LiveId" clId="{8981E60A-139B-42A9-A4E8-792517D5A1D5}" dt="2024-02-17T08:57:36.697" v="179" actId="1038"/>
          <pc:sldLayoutMkLst>
            <pc:docMk/>
            <pc:sldMasterMk cId="3222464840" sldId="2147483660"/>
            <pc:sldLayoutMk cId="2672923448" sldId="2147483687"/>
          </pc:sldLayoutMkLst>
        </pc:sldLayoutChg>
      </pc:sldMasterChg>
    </pc:docChg>
  </pc:docChgLst>
  <pc:docChgLst>
    <pc:chgData name="Shinenn K" userId="ec2293f8aad7a502" providerId="LiveId" clId="{C3F619CA-B053-4DF2-A6CE-48EB202BB9E5}"/>
    <pc:docChg chg="undo custSel addSld delSld modSld sldOrd modMainMaster">
      <pc:chgData name="Shinenn K" userId="ec2293f8aad7a502" providerId="LiveId" clId="{C3F619CA-B053-4DF2-A6CE-48EB202BB9E5}" dt="2024-05-07T02:01:32.315" v="1444" actId="20577"/>
      <pc:docMkLst>
        <pc:docMk/>
      </pc:docMkLst>
      <pc:sldChg chg="modSp mod">
        <pc:chgData name="Shinenn K" userId="ec2293f8aad7a502" providerId="LiveId" clId="{C3F619CA-B053-4DF2-A6CE-48EB202BB9E5}" dt="2024-05-04T03:30:48.202" v="313" actId="14838"/>
        <pc:sldMkLst>
          <pc:docMk/>
          <pc:sldMk cId="2714243060" sldId="287"/>
        </pc:sldMkLst>
      </pc:sldChg>
      <pc:sldChg chg="addSp modSp new mod">
        <pc:chgData name="Shinenn K" userId="ec2293f8aad7a502" providerId="LiveId" clId="{C3F619CA-B053-4DF2-A6CE-48EB202BB9E5}" dt="2024-05-04T03:28:57.127" v="299" actId="1582"/>
        <pc:sldMkLst>
          <pc:docMk/>
          <pc:sldMk cId="1781420267" sldId="288"/>
        </pc:sldMkLst>
      </pc:sldChg>
      <pc:sldChg chg="modSp new mod ord">
        <pc:chgData name="Shinenn K" userId="ec2293f8aad7a502" providerId="LiveId" clId="{C3F619CA-B053-4DF2-A6CE-48EB202BB9E5}" dt="2024-05-04T03:25:26.325" v="293" actId="20577"/>
        <pc:sldMkLst>
          <pc:docMk/>
          <pc:sldMk cId="1782696332" sldId="289"/>
        </pc:sldMkLst>
      </pc:sldChg>
      <pc:sldChg chg="addSp delSp modSp new mod modClrScheme chgLayout">
        <pc:chgData name="Shinenn K" userId="ec2293f8aad7a502" providerId="LiveId" clId="{C3F619CA-B053-4DF2-A6CE-48EB202BB9E5}" dt="2024-05-06T09:08:47.260" v="354" actId="700"/>
        <pc:sldMkLst>
          <pc:docMk/>
          <pc:sldMk cId="2380318604" sldId="290"/>
        </pc:sldMkLst>
      </pc:sldChg>
      <pc:sldChg chg="addSp delSp modSp new del mod modClrScheme chgLayout">
        <pc:chgData name="Shinenn K" userId="ec2293f8aad7a502" providerId="LiveId" clId="{C3F619CA-B053-4DF2-A6CE-48EB202BB9E5}" dt="2024-05-06T09:13:37.341" v="386" actId="47"/>
        <pc:sldMkLst>
          <pc:docMk/>
          <pc:sldMk cId="1991903563" sldId="291"/>
        </pc:sldMkLst>
      </pc:sldChg>
      <pc:sldChg chg="addSp delSp modSp new del mod modClrScheme chgLayout">
        <pc:chgData name="Shinenn K" userId="ec2293f8aad7a502" providerId="LiveId" clId="{C3F619CA-B053-4DF2-A6CE-48EB202BB9E5}" dt="2024-05-06T09:31:36.966" v="654" actId="47"/>
        <pc:sldMkLst>
          <pc:docMk/>
          <pc:sldMk cId="2324627403" sldId="291"/>
        </pc:sldMkLst>
      </pc:sldChg>
      <pc:sldChg chg="addSp delSp modSp new mod modClrScheme chgLayout">
        <pc:chgData name="Shinenn K" userId="ec2293f8aad7a502" providerId="LiveId" clId="{C3F619CA-B053-4DF2-A6CE-48EB202BB9E5}" dt="2024-05-07T02:01:32.315" v="1444" actId="20577"/>
        <pc:sldMkLst>
          <pc:docMk/>
          <pc:sldMk cId="3136911481" sldId="291"/>
        </pc:sldMkLst>
      </pc:sldChg>
      <pc:sldMasterChg chg="delSldLayout modSldLayout sldLayoutOrd">
        <pc:chgData name="Shinenn K" userId="ec2293f8aad7a502" providerId="LiveId" clId="{C3F619CA-B053-4DF2-A6CE-48EB202BB9E5}" dt="2024-05-06T09:31:28.917" v="653" actId="14100"/>
        <pc:sldMasterMkLst>
          <pc:docMk/>
          <pc:sldMasterMk cId="34949889" sldId="2147483709"/>
        </pc:sldMasterMkLst>
        <pc:sldLayoutChg chg="addSp delSp modSp mod ord setBg">
          <pc:chgData name="Shinenn K" userId="ec2293f8aad7a502" providerId="LiveId" clId="{C3F619CA-B053-4DF2-A6CE-48EB202BB9E5}" dt="2024-05-06T09:31:28.917" v="653" actId="14100"/>
          <pc:sldLayoutMkLst>
            <pc:docMk/>
            <pc:sldMasterMk cId="1535493376" sldId="2147483753"/>
            <pc:sldLayoutMk cId="2566508718" sldId="2147483748"/>
          </pc:sldLayoutMkLst>
        </pc:sldLayoutChg>
        <pc:sldLayoutChg chg="addSp delSp modSp del mod ord setBg">
          <pc:chgData name="Shinenn K" userId="ec2293f8aad7a502" providerId="LiveId" clId="{C3F619CA-B053-4DF2-A6CE-48EB202BB9E5}" dt="2024-05-06T09:08:51.809" v="355" actId="2696"/>
          <pc:sldLayoutMkLst>
            <pc:docMk/>
            <pc:sldMasterMk cId="34949889" sldId="2147483709"/>
            <pc:sldLayoutMk cId="3887740640" sldId="2147483748"/>
          </pc:sldLayoutMkLst>
        </pc:sldLayoutChg>
        <pc:sldLayoutChg chg="del ord">
          <pc:chgData name="Shinenn K" userId="ec2293f8aad7a502" providerId="LiveId" clId="{C3F619CA-B053-4DF2-A6CE-48EB202BB9E5}" dt="2024-05-06T09:03:13.661" v="319" actId="2696"/>
          <pc:sldLayoutMkLst>
            <pc:docMk/>
            <pc:sldMasterMk cId="34949889" sldId="2147483709"/>
            <pc:sldLayoutMk cId="4005010187" sldId="2147483748"/>
          </pc:sldLayoutMkLst>
        </pc:sldLayoutChg>
      </pc:sldMasterChg>
    </pc:docChg>
  </pc:docChgLst>
  <pc:docChgLst>
    <pc:chgData name="Shinenn K" userId="ec2293f8aad7a502" providerId="LiveId" clId="{0AFD4CE5-F9ED-4D87-BDC2-4CDED725EC42}"/>
    <pc:docChg chg="undo redo custSel delSld modSld">
      <pc:chgData name="Shinenn K" userId="ec2293f8aad7a502" providerId="LiveId" clId="{0AFD4CE5-F9ED-4D87-BDC2-4CDED725EC42}" dt="2024-03-10T12:56:12.900" v="1905" actId="47"/>
      <pc:docMkLst>
        <pc:docMk/>
      </pc:docMkLst>
      <pc:sldChg chg="del">
        <pc:chgData name="Shinenn K" userId="ec2293f8aad7a502" providerId="LiveId" clId="{0AFD4CE5-F9ED-4D87-BDC2-4CDED725EC42}" dt="2024-03-10T06:22:34.088" v="23" actId="47"/>
        <pc:sldMkLst>
          <pc:docMk/>
          <pc:sldMk cId="590051187" sldId="266"/>
        </pc:sldMkLst>
      </pc:sldChg>
      <pc:sldChg chg="modSp mod">
        <pc:chgData name="Shinenn K" userId="ec2293f8aad7a502" providerId="LiveId" clId="{0AFD4CE5-F9ED-4D87-BDC2-4CDED725EC42}" dt="2024-03-10T06:22:23.283" v="22" actId="20577"/>
        <pc:sldMkLst>
          <pc:docMk/>
          <pc:sldMk cId="2965439497" sldId="311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220616102" sldId="318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115864266" sldId="319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4227584412" sldId="338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95830327" sldId="340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331014646" sldId="341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599880953" sldId="342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76197562" sldId="343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4281997782" sldId="344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144927955" sldId="345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3472299765" sldId="346"/>
        </pc:sldMkLst>
      </pc:sldChg>
      <pc:sldChg chg="modSp mod">
        <pc:chgData name="Shinenn K" userId="ec2293f8aad7a502" providerId="LiveId" clId="{0AFD4CE5-F9ED-4D87-BDC2-4CDED725EC42}" dt="2024-03-10T10:57:18.173" v="410" actId="1076"/>
        <pc:sldMkLst>
          <pc:docMk/>
          <pc:sldMk cId="4114138713" sldId="347"/>
        </pc:sldMkLst>
      </pc:sldChg>
      <pc:sldChg chg="modSp mod">
        <pc:chgData name="Shinenn K" userId="ec2293f8aad7a502" providerId="LiveId" clId="{0AFD4CE5-F9ED-4D87-BDC2-4CDED725EC42}" dt="2024-03-10T12:51:14.498" v="1518" actId="207"/>
        <pc:sldMkLst>
          <pc:docMk/>
          <pc:sldMk cId="1916896560" sldId="348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344151823" sldId="348"/>
        </pc:sldMkLst>
      </pc:sldChg>
      <pc:sldChg chg="modSp mod">
        <pc:chgData name="Shinenn K" userId="ec2293f8aad7a502" providerId="LiveId" clId="{0AFD4CE5-F9ED-4D87-BDC2-4CDED725EC42}" dt="2024-03-10T12:56:06.009" v="1904" actId="404"/>
        <pc:sldMkLst>
          <pc:docMk/>
          <pc:sldMk cId="2147220281" sldId="349"/>
        </pc:sldMkLst>
      </pc:sldChg>
      <pc:sldChg chg="del">
        <pc:chgData name="Shinenn K" userId="ec2293f8aad7a502" providerId="LiveId" clId="{0AFD4CE5-F9ED-4D87-BDC2-4CDED725EC42}" dt="2024-03-10T12:56:12.900" v="1905" actId="47"/>
        <pc:sldMkLst>
          <pc:docMk/>
          <pc:sldMk cId="4202635314" sldId="350"/>
        </pc:sldMkLst>
      </pc:sldChg>
    </pc:docChg>
  </pc:docChgLst>
  <pc:docChgLst>
    <pc:chgData name="Shinenn K" userId="ec2293f8aad7a502" providerId="LiveId" clId="{AFCED63A-1D1B-47AC-823E-39D2BF05D6BD}"/>
    <pc:docChg chg="undo custSel addSld delSld modSld sldOrd modMainMaster">
      <pc:chgData name="Shinenn K" userId="ec2293f8aad7a502" providerId="LiveId" clId="{AFCED63A-1D1B-47AC-823E-39D2BF05D6BD}" dt="2024-07-28T10:16:35.031" v="335" actId="6549"/>
      <pc:docMkLst>
        <pc:docMk/>
      </pc:docMkLst>
      <pc:sldChg chg="add">
        <pc:chgData name="Shinenn K" userId="ec2293f8aad7a502" providerId="LiveId" clId="{AFCED63A-1D1B-47AC-823E-39D2BF05D6BD}" dt="2024-07-27T01:13:35.203" v="4"/>
        <pc:sldMkLst>
          <pc:docMk/>
          <pc:sldMk cId="648910524" sldId="313"/>
        </pc:sldMkLst>
      </pc:sldChg>
      <pc:sldChg chg="mod modClrScheme chgLayout">
        <pc:chgData name="Shinenn K" userId="ec2293f8aad7a502" providerId="LiveId" clId="{AFCED63A-1D1B-47AC-823E-39D2BF05D6BD}" dt="2024-07-27T01:14:42.704" v="10" actId="700"/>
        <pc:sldMkLst>
          <pc:docMk/>
          <pc:sldMk cId="1241724513" sldId="321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261107559" sldId="323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71183309" sldId="324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3890388919" sldId="325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375653578" sldId="326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332967180" sldId="327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562674510" sldId="328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917394327" sldId="329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4054530219" sldId="330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110830825" sldId="331"/>
        </pc:sldMkLst>
      </pc:sldChg>
      <pc:sldChg chg="addSp delSp modSp new del mod modClrScheme chgLayout">
        <pc:chgData name="Shinenn K" userId="ec2293f8aad7a502" providerId="LiveId" clId="{AFCED63A-1D1B-47AC-823E-39D2BF05D6BD}" dt="2024-07-27T01:14:32.526" v="9" actId="47"/>
        <pc:sldMkLst>
          <pc:docMk/>
          <pc:sldMk cId="1371578277" sldId="332"/>
        </pc:sldMkLst>
      </pc:sldChg>
      <pc:sldChg chg="add ord">
        <pc:chgData name="Shinenn K" userId="ec2293f8aad7a502" providerId="LiveId" clId="{AFCED63A-1D1B-47AC-823E-39D2BF05D6BD}" dt="2024-07-27T01:14:29.603" v="8"/>
        <pc:sldMkLst>
          <pc:docMk/>
          <pc:sldMk cId="983113143" sldId="388"/>
        </pc:sldMkLst>
      </pc:sldChg>
      <pc:sldChg chg="add">
        <pc:chgData name="Shinenn K" userId="ec2293f8aad7a502" providerId="LiveId" clId="{AFCED63A-1D1B-47AC-823E-39D2BF05D6BD}" dt="2024-07-27T01:13:56.017" v="5"/>
        <pc:sldMkLst>
          <pc:docMk/>
          <pc:sldMk cId="2206446883" sldId="389"/>
        </pc:sldMkLst>
      </pc:sldChg>
      <pc:sldChg chg="addSp delSp modSp new mod modClrScheme chgLayout">
        <pc:chgData name="Shinenn K" userId="ec2293f8aad7a502" providerId="LiveId" clId="{AFCED63A-1D1B-47AC-823E-39D2BF05D6BD}" dt="2024-07-27T01:15:35.557" v="13"/>
        <pc:sldMkLst>
          <pc:docMk/>
          <pc:sldMk cId="3875113347" sldId="390"/>
        </pc:sldMkLst>
      </pc:sldChg>
      <pc:sldChg chg="addSp delSp modSp new mod modClrScheme chgLayout">
        <pc:chgData name="Shinenn K" userId="ec2293f8aad7a502" providerId="LiveId" clId="{AFCED63A-1D1B-47AC-823E-39D2BF05D6BD}" dt="2024-07-27T01:35:08.442" v="311"/>
        <pc:sldMkLst>
          <pc:docMk/>
          <pc:sldMk cId="565802425" sldId="391"/>
        </pc:sldMkLst>
      </pc:sldChg>
      <pc:sldChg chg="modSp new mod">
        <pc:chgData name="Shinenn K" userId="ec2293f8aad7a502" providerId="LiveId" clId="{AFCED63A-1D1B-47AC-823E-39D2BF05D6BD}" dt="2024-07-27T01:35:12.881" v="312"/>
        <pc:sldMkLst>
          <pc:docMk/>
          <pc:sldMk cId="1450230270" sldId="392"/>
        </pc:sldMkLst>
      </pc:sldChg>
      <pc:sldChg chg="addSp delSp modSp new mod modClrScheme chgLayout">
        <pc:chgData name="Shinenn K" userId="ec2293f8aad7a502" providerId="LiveId" clId="{AFCED63A-1D1B-47AC-823E-39D2BF05D6BD}" dt="2024-07-27T01:34:50.170" v="310" actId="404"/>
        <pc:sldMkLst>
          <pc:docMk/>
          <pc:sldMk cId="3194811787" sldId="393"/>
        </pc:sldMkLst>
      </pc:sldChg>
      <pc:sldChg chg="addSp delSp modSp new mod modClrScheme chgLayout">
        <pc:chgData name="Shinenn K" userId="ec2293f8aad7a502" providerId="LiveId" clId="{AFCED63A-1D1B-47AC-823E-39D2BF05D6BD}" dt="2024-07-28T10:16:35.031" v="335" actId="6549"/>
        <pc:sldMkLst>
          <pc:docMk/>
          <pc:sldMk cId="2253325298" sldId="394"/>
        </pc:sldMkLst>
      </pc:sldChg>
      <pc:sldChg chg="modSp add mod">
        <pc:chgData name="Shinenn K" userId="ec2293f8aad7a502" providerId="LiveId" clId="{AFCED63A-1D1B-47AC-823E-39D2BF05D6BD}" dt="2024-07-27T01:29:37.119" v="229" actId="6549"/>
        <pc:sldMkLst>
          <pc:docMk/>
          <pc:sldMk cId="678300847" sldId="395"/>
        </pc:sldMkLst>
      </pc:sldChg>
      <pc:sldChg chg="modSp add mod">
        <pc:chgData name="Shinenn K" userId="ec2293f8aad7a502" providerId="LiveId" clId="{AFCED63A-1D1B-47AC-823E-39D2BF05D6BD}" dt="2024-07-27T01:35:53.600" v="317" actId="404"/>
        <pc:sldMkLst>
          <pc:docMk/>
          <pc:sldMk cId="510678978" sldId="396"/>
        </pc:sldMkLst>
      </pc:sldChg>
      <pc:sldChg chg="modSp new mod">
        <pc:chgData name="Shinenn K" userId="ec2293f8aad7a502" providerId="LiveId" clId="{AFCED63A-1D1B-47AC-823E-39D2BF05D6BD}" dt="2024-07-27T01:30:13.174" v="247" actId="27636"/>
        <pc:sldMkLst>
          <pc:docMk/>
          <pc:sldMk cId="2798114463" sldId="397"/>
        </pc:sldMkLst>
      </pc:sldChg>
      <pc:sldChg chg="modSp add mod">
        <pc:chgData name="Shinenn K" userId="ec2293f8aad7a502" providerId="LiveId" clId="{AFCED63A-1D1B-47AC-823E-39D2BF05D6BD}" dt="2024-07-27T01:31:12.991" v="267" actId="404"/>
        <pc:sldMkLst>
          <pc:docMk/>
          <pc:sldMk cId="4046438742" sldId="398"/>
        </pc:sldMkLst>
      </pc:sldChg>
      <pc:sldChg chg="modSp add mod">
        <pc:chgData name="Shinenn K" userId="ec2293f8aad7a502" providerId="LiveId" clId="{AFCED63A-1D1B-47AC-823E-39D2BF05D6BD}" dt="2024-07-27T01:32:07.752" v="278" actId="207"/>
        <pc:sldMkLst>
          <pc:docMk/>
          <pc:sldMk cId="1572349814" sldId="399"/>
        </pc:sldMkLst>
      </pc:sldChg>
      <pc:sldChg chg="addSp delSp modSp new mod modClrScheme chgLayout">
        <pc:chgData name="Shinenn K" userId="ec2293f8aad7a502" providerId="LiveId" clId="{AFCED63A-1D1B-47AC-823E-39D2BF05D6BD}" dt="2024-07-27T01:34:17.069" v="292" actId="404"/>
        <pc:sldMkLst>
          <pc:docMk/>
          <pc:sldMk cId="2676576257" sldId="400"/>
        </pc:sldMkLst>
      </pc:sldChg>
      <pc:sldMasterChg chg="modSldLayout">
        <pc:chgData name="Shinenn K" userId="ec2293f8aad7a502" providerId="LiveId" clId="{AFCED63A-1D1B-47AC-823E-39D2BF05D6BD}" dt="2024-07-28T10:15:23.550" v="325" actId="1035"/>
        <pc:sldMasterMkLst>
          <pc:docMk/>
          <pc:sldMasterMk cId="2501459327" sldId="2147483754"/>
        </pc:sldMasterMkLst>
        <pc:sldLayoutChg chg="modSp mod">
          <pc:chgData name="Shinenn K" userId="ec2293f8aad7a502" providerId="LiveId" clId="{AFCED63A-1D1B-47AC-823E-39D2BF05D6BD}" dt="2024-07-28T10:15:23.550" v="325" actId="1035"/>
          <pc:sldLayoutMkLst>
            <pc:docMk/>
            <pc:sldMasterMk cId="1535493376" sldId="2147483753"/>
            <pc:sldLayoutMk cId="942897586" sldId="2147483716"/>
          </pc:sldLayoutMkLst>
        </pc:sldLayoutChg>
      </pc:sldMasterChg>
    </pc:docChg>
  </pc:docChgLst>
  <pc:docChgLst>
    <pc:chgData name="Shinenn K" userId="ec2293f8aad7a502" providerId="LiveId" clId="{3659C957-E9A8-49CC-8556-E3A9AFCDD258}"/>
    <pc:docChg chg="undo custSel addSld delSld modSld sldOrd">
      <pc:chgData name="Shinenn K" userId="ec2293f8aad7a502" providerId="LiveId" clId="{3659C957-E9A8-49CC-8556-E3A9AFCDD258}" dt="2024-04-13T02:33:33.495" v="3156" actId="20577"/>
      <pc:docMkLst>
        <pc:docMk/>
      </pc:docMkLst>
      <pc:sldChg chg="del">
        <pc:chgData name="Shinenn K" userId="ec2293f8aad7a502" providerId="LiveId" clId="{3659C957-E9A8-49CC-8556-E3A9AFCDD258}" dt="2024-04-08T11:12:22.051" v="8" actId="47"/>
        <pc:sldMkLst>
          <pc:docMk/>
          <pc:sldMk cId="908055769" sldId="256"/>
        </pc:sldMkLst>
      </pc:sldChg>
      <pc:sldChg chg="new">
        <pc:chgData name="Shinenn K" userId="ec2293f8aad7a502" providerId="LiveId" clId="{3659C957-E9A8-49CC-8556-E3A9AFCDD258}" dt="2024-04-08T11:12:23.180" v="9" actId="680"/>
        <pc:sldMkLst>
          <pc:docMk/>
          <pc:sldMk cId="3773787919" sldId="256"/>
        </pc:sldMkLst>
      </pc:sldChg>
      <pc:sldChg chg="del">
        <pc:chgData name="Shinenn K" userId="ec2293f8aad7a502" providerId="LiveId" clId="{3659C957-E9A8-49CC-8556-E3A9AFCDD258}" dt="2024-04-08T11:12:20.660" v="0" actId="47"/>
        <pc:sldMkLst>
          <pc:docMk/>
          <pc:sldMk cId="3305476142" sldId="257"/>
        </pc:sldMkLst>
      </pc:sldChg>
      <pc:sldChg chg="new">
        <pc:chgData name="Shinenn K" userId="ec2293f8aad7a502" providerId="LiveId" clId="{3659C957-E9A8-49CC-8556-E3A9AFCDD258}" dt="2024-04-08T11:12:27.755" v="10" actId="680"/>
        <pc:sldMkLst>
          <pc:docMk/>
          <pc:sldMk cId="3585296729" sldId="257"/>
        </pc:sldMkLst>
      </pc:sldChg>
      <pc:sldChg chg="del">
        <pc:chgData name="Shinenn K" userId="ec2293f8aad7a502" providerId="LiveId" clId="{3659C957-E9A8-49CC-8556-E3A9AFCDD258}" dt="2024-04-08T11:12:21.129" v="2" actId="47"/>
        <pc:sldMkLst>
          <pc:docMk/>
          <pc:sldMk cId="645151300" sldId="258"/>
        </pc:sldMkLst>
      </pc:sldChg>
      <pc:sldChg chg="new mod modClrScheme chgLayout modNotesTx">
        <pc:chgData name="Shinenn K" userId="ec2293f8aad7a502" providerId="LiveId" clId="{3659C957-E9A8-49CC-8556-E3A9AFCDD258}" dt="2024-04-12T04:07:22.421" v="849" actId="20577"/>
        <pc:sldMkLst>
          <pc:docMk/>
          <pc:sldMk cId="3671596754" sldId="258"/>
        </pc:sldMkLst>
      </pc:sldChg>
      <pc:sldChg chg="addSp modSp new del mod modClrScheme chgLayout">
        <pc:chgData name="Shinenn K" userId="ec2293f8aad7a502" providerId="LiveId" clId="{3659C957-E9A8-49CC-8556-E3A9AFCDD258}" dt="2024-04-08T11:26:22.020" v="115" actId="47"/>
        <pc:sldMkLst>
          <pc:docMk/>
          <pc:sldMk cId="818346290" sldId="259"/>
        </pc:sldMkLst>
      </pc:sldChg>
      <pc:sldChg chg="addSp modSp new del mod modClrScheme chgLayout">
        <pc:chgData name="Shinenn K" userId="ec2293f8aad7a502" providerId="LiveId" clId="{3659C957-E9A8-49CC-8556-E3A9AFCDD258}" dt="2024-04-08T11:12:50.089" v="15" actId="47"/>
        <pc:sldMkLst>
          <pc:docMk/>
          <pc:sldMk cId="1987582082" sldId="259"/>
        </pc:sldMkLst>
      </pc:sldChg>
      <pc:sldChg chg="del">
        <pc:chgData name="Shinenn K" userId="ec2293f8aad7a502" providerId="LiveId" clId="{3659C957-E9A8-49CC-8556-E3A9AFCDD258}" dt="2024-04-08T11:12:21.285" v="3" actId="47"/>
        <pc:sldMkLst>
          <pc:docMk/>
          <pc:sldMk cId="2039817772" sldId="259"/>
        </pc:sldMkLst>
      </pc:sldChg>
      <pc:sldChg chg="addSp delSp modSp new mod modClrScheme chgLayout">
        <pc:chgData name="Shinenn K" userId="ec2293f8aad7a502" providerId="LiveId" clId="{3659C957-E9A8-49CC-8556-E3A9AFCDD258}" dt="2024-04-08T11:13:46.200" v="22" actId="1076"/>
        <pc:sldMkLst>
          <pc:docMk/>
          <pc:sldMk cId="488507634" sldId="260"/>
        </pc:sldMkLst>
      </pc:sldChg>
      <pc:sldChg chg="del">
        <pc:chgData name="Shinenn K" userId="ec2293f8aad7a502" providerId="LiveId" clId="{3659C957-E9A8-49CC-8556-E3A9AFCDD258}" dt="2024-04-08T11:12:20.973" v="1" actId="47"/>
        <pc:sldMkLst>
          <pc:docMk/>
          <pc:sldMk cId="2295332809" sldId="260"/>
        </pc:sldMkLst>
      </pc:sldChg>
      <pc:sldChg chg="del">
        <pc:chgData name="Shinenn K" userId="ec2293f8aad7a502" providerId="LiveId" clId="{3659C957-E9A8-49CC-8556-E3A9AFCDD258}" dt="2024-04-08T11:12:21.457" v="4" actId="47"/>
        <pc:sldMkLst>
          <pc:docMk/>
          <pc:sldMk cId="1211890604" sldId="261"/>
        </pc:sldMkLst>
      </pc:sldChg>
      <pc:sldChg chg="addSp delSp modSp add mod ord modAnim">
        <pc:chgData name="Shinenn K" userId="ec2293f8aad7a502" providerId="LiveId" clId="{3659C957-E9A8-49CC-8556-E3A9AFCDD258}" dt="2024-04-12T04:06:26.984" v="838"/>
        <pc:sldMkLst>
          <pc:docMk/>
          <pc:sldMk cId="1667177790" sldId="261"/>
        </pc:sldMkLst>
      </pc:sldChg>
      <pc:sldChg chg="addSp delSp modSp new mod delAnim modAnim">
        <pc:chgData name="Shinenn K" userId="ec2293f8aad7a502" providerId="LiveId" clId="{3659C957-E9A8-49CC-8556-E3A9AFCDD258}" dt="2024-04-08T11:21:42.001" v="83" actId="1076"/>
        <pc:sldMkLst>
          <pc:docMk/>
          <pc:sldMk cId="497878007" sldId="262"/>
        </pc:sldMkLst>
      </pc:sldChg>
      <pc:sldChg chg="del">
        <pc:chgData name="Shinenn K" userId="ec2293f8aad7a502" providerId="LiveId" clId="{3659C957-E9A8-49CC-8556-E3A9AFCDD258}" dt="2024-04-08T11:12:21.613" v="5" actId="47"/>
        <pc:sldMkLst>
          <pc:docMk/>
          <pc:sldMk cId="877386583" sldId="262"/>
        </pc:sldMkLst>
      </pc:sldChg>
      <pc:sldChg chg="del">
        <pc:chgData name="Shinenn K" userId="ec2293f8aad7a502" providerId="LiveId" clId="{3659C957-E9A8-49CC-8556-E3A9AFCDD258}" dt="2024-04-08T11:12:21.754" v="6" actId="47"/>
        <pc:sldMkLst>
          <pc:docMk/>
          <pc:sldMk cId="2219460005" sldId="263"/>
        </pc:sldMkLst>
      </pc:sldChg>
      <pc:sldChg chg="addSp delSp modSp new mod modClrScheme chgLayout modNotesTx">
        <pc:chgData name="Shinenn K" userId="ec2293f8aad7a502" providerId="LiveId" clId="{3659C957-E9A8-49CC-8556-E3A9AFCDD258}" dt="2024-04-13T00:47:36.511" v="2990" actId="6549"/>
        <pc:sldMkLst>
          <pc:docMk/>
          <pc:sldMk cId="3346166841" sldId="263"/>
        </pc:sldMkLst>
      </pc:sldChg>
      <pc:sldChg chg="del">
        <pc:chgData name="Shinenn K" userId="ec2293f8aad7a502" providerId="LiveId" clId="{3659C957-E9A8-49CC-8556-E3A9AFCDD258}" dt="2024-04-08T11:12:21.879" v="7" actId="47"/>
        <pc:sldMkLst>
          <pc:docMk/>
          <pc:sldMk cId="3071567207" sldId="264"/>
        </pc:sldMkLst>
      </pc:sldChg>
      <pc:sldChg chg="addSp delSp modSp new mod modClrScheme modAnim chgLayout modNotesTx">
        <pc:chgData name="Shinenn K" userId="ec2293f8aad7a502" providerId="LiveId" clId="{3659C957-E9A8-49CC-8556-E3A9AFCDD258}" dt="2024-04-13T01:07:53.897" v="3051"/>
        <pc:sldMkLst>
          <pc:docMk/>
          <pc:sldMk cId="3392353457" sldId="264"/>
        </pc:sldMkLst>
      </pc:sldChg>
      <pc:sldChg chg="addSp delSp modSp new mod modClrScheme chgLayout modNotesTx">
        <pc:chgData name="Shinenn K" userId="ec2293f8aad7a502" providerId="LiveId" clId="{3659C957-E9A8-49CC-8556-E3A9AFCDD258}" dt="2024-04-12T04:14:16.290" v="1317" actId="20577"/>
        <pc:sldMkLst>
          <pc:docMk/>
          <pc:sldMk cId="849123680" sldId="265"/>
        </pc:sldMkLst>
      </pc:sldChg>
      <pc:sldChg chg="addSp delSp modSp add mod ord delAnim modAnim modNotesTx">
        <pc:chgData name="Shinenn K" userId="ec2293f8aad7a502" providerId="LiveId" clId="{3659C957-E9A8-49CC-8556-E3A9AFCDD258}" dt="2024-04-12T04:14:37.170" v="1338" actId="20577"/>
        <pc:sldMkLst>
          <pc:docMk/>
          <pc:sldMk cId="1925587739" sldId="266"/>
        </pc:sldMkLst>
      </pc:sldChg>
      <pc:sldChg chg="add modAnim">
        <pc:chgData name="Shinenn K" userId="ec2293f8aad7a502" providerId="LiveId" clId="{3659C957-E9A8-49CC-8556-E3A9AFCDD258}" dt="2024-04-12T05:10:33.449" v="2635"/>
        <pc:sldMkLst>
          <pc:docMk/>
          <pc:sldMk cId="3551801107" sldId="267"/>
        </pc:sldMkLst>
      </pc:sldChg>
      <pc:sldChg chg="add modNotesTx">
        <pc:chgData name="Shinenn K" userId="ec2293f8aad7a502" providerId="LiveId" clId="{3659C957-E9A8-49CC-8556-E3A9AFCDD258}" dt="2024-04-13T01:51:18.584" v="3083" actId="6549"/>
        <pc:sldMkLst>
          <pc:docMk/>
          <pc:sldMk cId="313717560" sldId="268"/>
        </pc:sldMkLst>
      </pc:sldChg>
      <pc:sldChg chg="modSp add mod modNotesTx">
        <pc:chgData name="Shinenn K" userId="ec2293f8aad7a502" providerId="LiveId" clId="{3659C957-E9A8-49CC-8556-E3A9AFCDD258}" dt="2024-04-12T04:37:28.136" v="1471" actId="20577"/>
        <pc:sldMkLst>
          <pc:docMk/>
          <pc:sldMk cId="1409372333" sldId="269"/>
        </pc:sldMkLst>
      </pc:sldChg>
      <pc:sldChg chg="addSp delSp modSp new del mod modClrScheme chgLayout">
        <pc:chgData name="Shinenn K" userId="ec2293f8aad7a502" providerId="LiveId" clId="{3659C957-E9A8-49CC-8556-E3A9AFCDD258}" dt="2024-04-12T04:37:42.573" v="1472" actId="47"/>
        <pc:sldMkLst>
          <pc:docMk/>
          <pc:sldMk cId="199038279" sldId="270"/>
        </pc:sldMkLst>
      </pc:sldChg>
      <pc:sldChg chg="new del">
        <pc:chgData name="Shinenn K" userId="ec2293f8aad7a502" providerId="LiveId" clId="{3659C957-E9A8-49CC-8556-E3A9AFCDD258}" dt="2024-04-12T02:44:27.486" v="567" actId="47"/>
        <pc:sldMkLst>
          <pc:docMk/>
          <pc:sldMk cId="2119158901" sldId="271"/>
        </pc:sldMkLst>
      </pc:sldChg>
      <pc:sldChg chg="addSp modSp new mod modClrScheme chgLayout modNotesTx">
        <pc:chgData name="Shinenn K" userId="ec2293f8aad7a502" providerId="LiveId" clId="{3659C957-E9A8-49CC-8556-E3A9AFCDD258}" dt="2024-04-13T01:56:28.040" v="3108" actId="20577"/>
        <pc:sldMkLst>
          <pc:docMk/>
          <pc:sldMk cId="3496881513" sldId="271"/>
        </pc:sldMkLst>
      </pc:sldChg>
      <pc:sldChg chg="addSp delSp modSp new del mod modClrScheme chgLayout">
        <pc:chgData name="Shinenn K" userId="ec2293f8aad7a502" providerId="LiveId" clId="{3659C957-E9A8-49CC-8556-E3A9AFCDD258}" dt="2024-04-12T03:09:19.505" v="625" actId="47"/>
        <pc:sldMkLst>
          <pc:docMk/>
          <pc:sldMk cId="638843852" sldId="272"/>
        </pc:sldMkLst>
      </pc:sldChg>
      <pc:sldChg chg="addSp delSp modSp new del mod modClrScheme chgLayout">
        <pc:chgData name="Shinenn K" userId="ec2293f8aad7a502" providerId="LiveId" clId="{3659C957-E9A8-49CC-8556-E3A9AFCDD258}" dt="2024-04-12T02:48:51.287" v="604" actId="47"/>
        <pc:sldMkLst>
          <pc:docMk/>
          <pc:sldMk cId="4253296011" sldId="272"/>
        </pc:sldMkLst>
      </pc:sldChg>
      <pc:sldChg chg="addSp delSp modSp new mod modClrScheme modAnim chgLayout modNotesTx">
        <pc:chgData name="Shinenn K" userId="ec2293f8aad7a502" providerId="LiveId" clId="{3659C957-E9A8-49CC-8556-E3A9AFCDD258}" dt="2024-04-12T04:40:44.156" v="1711" actId="20577"/>
        <pc:sldMkLst>
          <pc:docMk/>
          <pc:sldMk cId="3473136719" sldId="273"/>
        </pc:sldMkLst>
      </pc:sldChg>
      <pc:sldChg chg="addSp delSp modSp new mod modClrScheme chgLayout modNotesTx">
        <pc:chgData name="Shinenn K" userId="ec2293f8aad7a502" providerId="LiveId" clId="{3659C957-E9A8-49CC-8556-E3A9AFCDD258}" dt="2024-04-12T04:45:58.289" v="2059" actId="20577"/>
        <pc:sldMkLst>
          <pc:docMk/>
          <pc:sldMk cId="3216539128" sldId="274"/>
        </pc:sldMkLst>
      </pc:sldChg>
      <pc:sldChg chg="modSp new mod modNotesTx">
        <pc:chgData name="Shinenn K" userId="ec2293f8aad7a502" providerId="LiveId" clId="{3659C957-E9A8-49CC-8556-E3A9AFCDD258}" dt="2024-04-13T02:24:06.161" v="3113" actId="6549"/>
        <pc:sldMkLst>
          <pc:docMk/>
          <pc:sldMk cId="3897809003" sldId="275"/>
        </pc:sldMkLst>
      </pc:sldChg>
      <pc:sldChg chg="addSp delSp modSp new mod modClrScheme chgLayout modNotesTx">
        <pc:chgData name="Shinenn K" userId="ec2293f8aad7a502" providerId="LiveId" clId="{3659C957-E9A8-49CC-8556-E3A9AFCDD258}" dt="2024-04-12T04:51:28.997" v="2229" actId="20577"/>
        <pc:sldMkLst>
          <pc:docMk/>
          <pc:sldMk cId="2802523493" sldId="276"/>
        </pc:sldMkLst>
      </pc:sldChg>
      <pc:sldChg chg="modSp add mod modNotesTx">
        <pc:chgData name="Shinenn K" userId="ec2293f8aad7a502" providerId="LiveId" clId="{3659C957-E9A8-49CC-8556-E3A9AFCDD258}" dt="2024-04-13T00:45:40.480" v="2839" actId="6549"/>
        <pc:sldMkLst>
          <pc:docMk/>
          <pc:sldMk cId="1461190189" sldId="277"/>
        </pc:sldMkLst>
      </pc:sldChg>
      <pc:sldChg chg="modSp add mod modNotesTx">
        <pc:chgData name="Shinenn K" userId="ec2293f8aad7a502" providerId="LiveId" clId="{3659C957-E9A8-49CC-8556-E3A9AFCDD258}" dt="2024-04-13T00:39:07.792" v="2779" actId="20577"/>
        <pc:sldMkLst>
          <pc:docMk/>
          <pc:sldMk cId="1493180557" sldId="278"/>
        </pc:sldMkLst>
      </pc:sldChg>
      <pc:sldChg chg="modSp new mod modNotesTx">
        <pc:chgData name="Shinenn K" userId="ec2293f8aad7a502" providerId="LiveId" clId="{3659C957-E9A8-49CC-8556-E3A9AFCDD258}" dt="2024-04-12T04:58:17.166" v="2589" actId="20577"/>
        <pc:sldMkLst>
          <pc:docMk/>
          <pc:sldMk cId="107478967" sldId="279"/>
        </pc:sldMkLst>
      </pc:sldChg>
      <pc:sldChg chg="modSp new mod modNotesTx">
        <pc:chgData name="Shinenn K" userId="ec2293f8aad7a502" providerId="LiveId" clId="{3659C957-E9A8-49CC-8556-E3A9AFCDD258}" dt="2024-04-13T00:46:51.162" v="2985" actId="20577"/>
        <pc:sldMkLst>
          <pc:docMk/>
          <pc:sldMk cId="2277765587" sldId="280"/>
        </pc:sldMkLst>
      </pc:sldChg>
      <pc:sldChg chg="addSp delSp modSp new mod modClrScheme chgLayout modNotesTx">
        <pc:chgData name="Shinenn K" userId="ec2293f8aad7a502" providerId="LiveId" clId="{3659C957-E9A8-49CC-8556-E3A9AFCDD258}" dt="2024-04-12T04:59:04.428" v="2630" actId="6549"/>
        <pc:sldMkLst>
          <pc:docMk/>
          <pc:sldMk cId="2647606293" sldId="281"/>
        </pc:sldMkLst>
      </pc:sldChg>
      <pc:sldChg chg="addSp modSp new del mod modClrScheme chgLayout">
        <pc:chgData name="Shinenn K" userId="ec2293f8aad7a502" providerId="LiveId" clId="{3659C957-E9A8-49CC-8556-E3A9AFCDD258}" dt="2024-04-12T04:08:24.488" v="881" actId="47"/>
        <pc:sldMkLst>
          <pc:docMk/>
          <pc:sldMk cId="448469234" sldId="282"/>
        </pc:sldMkLst>
      </pc:sldChg>
      <pc:sldChg chg="new mod modClrScheme chgLayout modNotesTx">
        <pc:chgData name="Shinenn K" userId="ec2293f8aad7a502" providerId="LiveId" clId="{3659C957-E9A8-49CC-8556-E3A9AFCDD258}" dt="2024-04-13T00:47:14.641" v="2989" actId="6549"/>
        <pc:sldMkLst>
          <pc:docMk/>
          <pc:sldMk cId="2933318405" sldId="282"/>
        </pc:sldMkLst>
      </pc:sldChg>
      <pc:sldChg chg="addSp delSp modSp new mod modNotesTx">
        <pc:chgData name="Shinenn K" userId="ec2293f8aad7a502" providerId="LiveId" clId="{3659C957-E9A8-49CC-8556-E3A9AFCDD258}" dt="2024-04-13T00:50:14.628" v="3029" actId="1076"/>
        <pc:sldMkLst>
          <pc:docMk/>
          <pc:sldMk cId="2485580848" sldId="283"/>
        </pc:sldMkLst>
      </pc:sldChg>
      <pc:sldChg chg="addSp modSp new del mod ord modClrScheme chgLayout">
        <pc:chgData name="Shinenn K" userId="ec2293f8aad7a502" providerId="LiveId" clId="{3659C957-E9A8-49CC-8556-E3A9AFCDD258}" dt="2024-04-12T04:52:33.261" v="2234" actId="47"/>
        <pc:sldMkLst>
          <pc:docMk/>
          <pc:sldMk cId="1550731325" sldId="284"/>
        </pc:sldMkLst>
      </pc:sldChg>
      <pc:sldChg chg="addSp delSp modSp new mod modClrScheme modAnim chgLayout modNotesTx">
        <pc:chgData name="Shinenn K" userId="ec2293f8aad7a502" providerId="LiveId" clId="{3659C957-E9A8-49CC-8556-E3A9AFCDD258}" dt="2024-04-13T02:33:33.495" v="3156" actId="20577"/>
        <pc:sldMkLst>
          <pc:docMk/>
          <pc:sldMk cId="4065384301" sldId="284"/>
        </pc:sldMkLst>
      </pc:sldChg>
      <pc:sldChg chg="addSp delSp modSp new mod">
        <pc:chgData name="Shinenn K" userId="ec2293f8aad7a502" providerId="LiveId" clId="{3659C957-E9A8-49CC-8556-E3A9AFCDD258}" dt="2024-04-13T01:49:24.834" v="3074" actId="478"/>
        <pc:sldMkLst>
          <pc:docMk/>
          <pc:sldMk cId="4095574861" sldId="285"/>
        </pc:sldMkLst>
      </pc:sldChg>
      <pc:sldChg chg="addSp modSp new">
        <pc:chgData name="Shinenn K" userId="ec2293f8aad7a502" providerId="LiveId" clId="{3659C957-E9A8-49CC-8556-E3A9AFCDD258}" dt="2024-04-13T01:50:52.306" v="3082" actId="732"/>
        <pc:sldMkLst>
          <pc:docMk/>
          <pc:sldMk cId="3423731571" sldId="286"/>
        </pc:sldMkLst>
      </pc:sldChg>
      <pc:sldChg chg="modSp new mod">
        <pc:chgData name="Shinenn K" userId="ec2293f8aad7a502" providerId="LiveId" clId="{3659C957-E9A8-49CC-8556-E3A9AFCDD258}" dt="2024-04-13T02:25:02.063" v="3118" actId="122"/>
        <pc:sldMkLst>
          <pc:docMk/>
          <pc:sldMk cId="4108292792" sldId="287"/>
        </pc:sldMkLst>
      </pc:sldChg>
    </pc:docChg>
  </pc:docChgLst>
  <pc:docChgLst>
    <pc:chgData name="Shinenn K" userId="ec2293f8aad7a502" providerId="LiveId" clId="{726628B4-D460-4B72-94BF-9870ACED79A6}"/>
    <pc:docChg chg="custSel addSld modSld">
      <pc:chgData name="Shinenn K" userId="ec2293f8aad7a502" providerId="LiveId" clId="{726628B4-D460-4B72-94BF-9870ACED79A6}" dt="2025-01-04T10:18:10.904" v="5" actId="478"/>
      <pc:docMkLst>
        <pc:docMk/>
      </pc:docMkLst>
      <pc:sldChg chg="delSp add mod">
        <pc:chgData name="Shinenn K" userId="ec2293f8aad7a502" providerId="LiveId" clId="{726628B4-D460-4B72-94BF-9870ACED79A6}" dt="2025-01-04T10:18:10.904" v="5" actId="478"/>
        <pc:sldMkLst>
          <pc:docMk/>
          <pc:sldMk cId="1620641036" sldId="453"/>
        </pc:sldMkLst>
      </pc:sldChg>
      <pc:sldChg chg="delSp add mod">
        <pc:chgData name="Shinenn K" userId="ec2293f8aad7a502" providerId="LiveId" clId="{726628B4-D460-4B72-94BF-9870ACED79A6}" dt="2025-01-04T10:18:08.474" v="4" actId="478"/>
        <pc:sldMkLst>
          <pc:docMk/>
          <pc:sldMk cId="674819102" sldId="515"/>
        </pc:sldMkLst>
      </pc:sldChg>
      <pc:sldChg chg="delSp add mod">
        <pc:chgData name="Shinenn K" userId="ec2293f8aad7a502" providerId="LiveId" clId="{726628B4-D460-4B72-94BF-9870ACED79A6}" dt="2025-01-04T10:18:06.516" v="3" actId="478"/>
        <pc:sldMkLst>
          <pc:docMk/>
          <pc:sldMk cId="1334756488" sldId="516"/>
        </pc:sldMkLst>
      </pc:sldChg>
    </pc:docChg>
  </pc:docChgLst>
  <pc:docChgLst>
    <pc:chgData name="Shinenn K" userId="ec2293f8aad7a502" providerId="LiveId" clId="{DCB1421E-6C8C-4E15-9984-764AEF42EFBE}"/>
    <pc:docChg chg="undo redo custSel addSld delSld modSld addSection delSection">
      <pc:chgData name="Shinenn K" userId="ec2293f8aad7a502" providerId="LiveId" clId="{DCB1421E-6C8C-4E15-9984-764AEF42EFBE}" dt="2024-11-01T14:36:20.344" v="181" actId="20577"/>
      <pc:docMkLst>
        <pc:docMk/>
      </pc:docMkLst>
      <pc:sldChg chg="del">
        <pc:chgData name="Shinenn K" userId="ec2293f8aad7a502" providerId="LiveId" clId="{DCB1421E-6C8C-4E15-9984-764AEF42EFBE}" dt="2024-11-01T13:46:12.496" v="6" actId="47"/>
        <pc:sldMkLst>
          <pc:docMk/>
          <pc:sldMk cId="547530650" sldId="347"/>
        </pc:sldMkLst>
      </pc:sldChg>
      <pc:sldChg chg="del">
        <pc:chgData name="Shinenn K" userId="ec2293f8aad7a502" providerId="LiveId" clId="{DCB1421E-6C8C-4E15-9984-764AEF42EFBE}" dt="2024-11-01T13:46:12.496" v="6" actId="47"/>
        <pc:sldMkLst>
          <pc:docMk/>
          <pc:sldMk cId="3336962634" sldId="348"/>
        </pc:sldMkLst>
      </pc:sldChg>
      <pc:sldChg chg="del">
        <pc:chgData name="Shinenn K" userId="ec2293f8aad7a502" providerId="LiveId" clId="{DCB1421E-6C8C-4E15-9984-764AEF42EFBE}" dt="2024-11-01T13:46:12.496" v="6" actId="47"/>
        <pc:sldMkLst>
          <pc:docMk/>
          <pc:sldMk cId="3844479428" sldId="349"/>
        </pc:sldMkLst>
      </pc:sldChg>
      <pc:sldChg chg="del">
        <pc:chgData name="Shinenn K" userId="ec2293f8aad7a502" providerId="LiveId" clId="{DCB1421E-6C8C-4E15-9984-764AEF42EFBE}" dt="2024-11-01T13:46:12.496" v="6" actId="47"/>
        <pc:sldMkLst>
          <pc:docMk/>
          <pc:sldMk cId="2604786285" sldId="350"/>
        </pc:sldMkLst>
      </pc:sldChg>
      <pc:sldChg chg="delSp add mod">
        <pc:chgData name="Shinenn K" userId="ec2293f8aad7a502" providerId="LiveId" clId="{DCB1421E-6C8C-4E15-9984-764AEF42EFBE}" dt="2024-11-01T13:45:56.132" v="4" actId="478"/>
        <pc:sldMkLst>
          <pc:docMk/>
          <pc:sldMk cId="643570703" sldId="383"/>
        </pc:sldMkLst>
      </pc:sldChg>
      <pc:sldChg chg="delSp add mod">
        <pc:chgData name="Shinenn K" userId="ec2293f8aad7a502" providerId="LiveId" clId="{DCB1421E-6C8C-4E15-9984-764AEF42EFBE}" dt="2024-11-01T13:45:55.116" v="3" actId="478"/>
        <pc:sldMkLst>
          <pc:docMk/>
          <pc:sldMk cId="4277304506" sldId="425"/>
        </pc:sldMkLst>
      </pc:sldChg>
      <pc:sldChg chg="delSp add mod">
        <pc:chgData name="Shinenn K" userId="ec2293f8aad7a502" providerId="LiveId" clId="{DCB1421E-6C8C-4E15-9984-764AEF42EFBE}" dt="2024-11-01T13:45:58.710" v="5" actId="478"/>
        <pc:sldMkLst>
          <pc:docMk/>
          <pc:sldMk cId="470483437" sldId="438"/>
        </pc:sldMkLst>
      </pc:sldChg>
      <pc:sldChg chg="addSp modSp new mod modClrScheme chgLayout">
        <pc:chgData name="Shinenn K" userId="ec2293f8aad7a502" providerId="LiveId" clId="{DCB1421E-6C8C-4E15-9984-764AEF42EFBE}" dt="2024-11-01T13:47:09.369" v="18" actId="20577"/>
        <pc:sldMkLst>
          <pc:docMk/>
          <pc:sldMk cId="3752006669" sldId="439"/>
        </pc:sldMkLst>
      </pc:sldChg>
      <pc:sldChg chg="addSp delSp modSp new mod modClrScheme chgLayout">
        <pc:chgData name="Shinenn K" userId="ec2293f8aad7a502" providerId="LiveId" clId="{DCB1421E-6C8C-4E15-9984-764AEF42EFBE}" dt="2024-11-01T13:48:32.708" v="41" actId="20577"/>
        <pc:sldMkLst>
          <pc:docMk/>
          <pc:sldMk cId="3883182127" sldId="440"/>
        </pc:sldMkLst>
      </pc:sldChg>
      <pc:sldChg chg="addSp delSp modSp new mod modClrScheme chgLayout">
        <pc:chgData name="Shinenn K" userId="ec2293f8aad7a502" providerId="LiveId" clId="{DCB1421E-6C8C-4E15-9984-764AEF42EFBE}" dt="2024-11-01T13:49:27.939" v="54" actId="2711"/>
        <pc:sldMkLst>
          <pc:docMk/>
          <pc:sldMk cId="4125054088" sldId="441"/>
        </pc:sldMkLst>
      </pc:sldChg>
      <pc:sldChg chg="modSp add mod">
        <pc:chgData name="Shinenn K" userId="ec2293f8aad7a502" providerId="LiveId" clId="{DCB1421E-6C8C-4E15-9984-764AEF42EFBE}" dt="2024-11-01T13:49:47.986" v="65" actId="20577"/>
        <pc:sldMkLst>
          <pc:docMk/>
          <pc:sldMk cId="2870220481" sldId="442"/>
        </pc:sldMkLst>
      </pc:sldChg>
      <pc:sldChg chg="addSp delSp modSp new mod modClrScheme chgLayout">
        <pc:chgData name="Shinenn K" userId="ec2293f8aad7a502" providerId="LiveId" clId="{DCB1421E-6C8C-4E15-9984-764AEF42EFBE}" dt="2024-11-01T14:33:42.692" v="134" actId="20577"/>
        <pc:sldMkLst>
          <pc:docMk/>
          <pc:sldMk cId="2070043378" sldId="443"/>
        </pc:sldMkLst>
      </pc:sldChg>
      <pc:sldChg chg="modSp add mod">
        <pc:chgData name="Shinenn K" userId="ec2293f8aad7a502" providerId="LiveId" clId="{DCB1421E-6C8C-4E15-9984-764AEF42EFBE}" dt="2024-11-01T13:51:57.107" v="95" actId="207"/>
        <pc:sldMkLst>
          <pc:docMk/>
          <pc:sldMk cId="1413677235" sldId="444"/>
        </pc:sldMkLst>
      </pc:sldChg>
      <pc:sldChg chg="addSp delSp modSp new mod modClrScheme chgLayout">
        <pc:chgData name="Shinenn K" userId="ec2293f8aad7a502" providerId="LiveId" clId="{DCB1421E-6C8C-4E15-9984-764AEF42EFBE}" dt="2024-11-01T14:33:35.784" v="133" actId="14100"/>
        <pc:sldMkLst>
          <pc:docMk/>
          <pc:sldMk cId="3090251788" sldId="445"/>
        </pc:sldMkLst>
      </pc:sldChg>
      <pc:sldChg chg="modSp add mod">
        <pc:chgData name="Shinenn K" userId="ec2293f8aad7a502" providerId="LiveId" clId="{DCB1421E-6C8C-4E15-9984-764AEF42EFBE}" dt="2024-11-01T14:35:30.050" v="163" actId="20577"/>
        <pc:sldMkLst>
          <pc:docMk/>
          <pc:sldMk cId="1517258454" sldId="446"/>
        </pc:sldMkLst>
      </pc:sldChg>
      <pc:sldChg chg="modSp add mod">
        <pc:chgData name="Shinenn K" userId="ec2293f8aad7a502" providerId="LiveId" clId="{DCB1421E-6C8C-4E15-9984-764AEF42EFBE}" dt="2024-11-01T14:35:28.002" v="162" actId="20577"/>
        <pc:sldMkLst>
          <pc:docMk/>
          <pc:sldMk cId="2959300638" sldId="447"/>
        </pc:sldMkLst>
      </pc:sldChg>
      <pc:sldChg chg="addSp delSp modSp new mod modClrScheme chgLayout">
        <pc:chgData name="Shinenn K" userId="ec2293f8aad7a502" providerId="LiveId" clId="{DCB1421E-6C8C-4E15-9984-764AEF42EFBE}" dt="2024-11-01T14:36:20.344" v="181" actId="20577"/>
        <pc:sldMkLst>
          <pc:docMk/>
          <pc:sldMk cId="1894021879" sldId="448"/>
        </pc:sldMkLst>
      </pc:sldChg>
    </pc:docChg>
  </pc:docChgLst>
  <pc:docChgLst>
    <pc:chgData name="Shinenn K" userId="ec2293f8aad7a502" providerId="LiveId" clId="{5E3126F5-BEEC-4044-8D17-82E09296DEFB}"/>
    <pc:docChg chg="undo custSel addSld delSld modSld sldOrd modMainMaster addSection delSection">
      <pc:chgData name="Shinenn K" userId="ec2293f8aad7a502" providerId="LiveId" clId="{5E3126F5-BEEC-4044-8D17-82E09296DEFB}" dt="2024-08-03T04:04:55.872" v="2004" actId="47"/>
      <pc:docMkLst>
        <pc:docMk/>
      </pc:docMkLst>
      <pc:sldChg chg="mod modClrScheme chgLayout">
        <pc:chgData name="Shinenn K" userId="ec2293f8aad7a502" providerId="LiveId" clId="{5E3126F5-BEEC-4044-8D17-82E09296DEFB}" dt="2024-08-02T01:36:38.752" v="112" actId="700"/>
        <pc:sldMkLst>
          <pc:docMk/>
          <pc:sldMk cId="1043345214" sldId="298"/>
        </pc:sldMkLst>
      </pc:sldChg>
      <pc:sldChg chg="mod modClrScheme chgLayout">
        <pc:chgData name="Shinenn K" userId="ec2293f8aad7a502" providerId="LiveId" clId="{5E3126F5-BEEC-4044-8D17-82E09296DEFB}" dt="2024-08-02T01:01:12.297" v="2" actId="700"/>
        <pc:sldMkLst>
          <pc:docMk/>
          <pc:sldMk cId="1241724513" sldId="321"/>
        </pc:sldMkLst>
      </pc:sldChg>
      <pc:sldChg chg="del">
        <pc:chgData name="Shinenn K" userId="ec2293f8aad7a502" providerId="LiveId" clId="{5E3126F5-BEEC-4044-8D17-82E09296DEFB}" dt="2024-08-02T01:00:57.494" v="0" actId="47"/>
        <pc:sldMkLst>
          <pc:docMk/>
          <pc:sldMk cId="2503255021" sldId="462"/>
        </pc:sldMkLst>
      </pc:sldChg>
      <pc:sldChg chg="del">
        <pc:chgData name="Shinenn K" userId="ec2293f8aad7a502" providerId="LiveId" clId="{5E3126F5-BEEC-4044-8D17-82E09296DEFB}" dt="2024-08-02T01:00:57.494" v="0" actId="47"/>
        <pc:sldMkLst>
          <pc:docMk/>
          <pc:sldMk cId="1883067036" sldId="463"/>
        </pc:sldMkLst>
      </pc:sldChg>
      <pc:sldChg chg="del">
        <pc:chgData name="Shinenn K" userId="ec2293f8aad7a502" providerId="LiveId" clId="{5E3126F5-BEEC-4044-8D17-82E09296DEFB}" dt="2024-08-02T01:00:57.494" v="0" actId="47"/>
        <pc:sldMkLst>
          <pc:docMk/>
          <pc:sldMk cId="1330396423" sldId="464"/>
        </pc:sldMkLst>
      </pc:sldChg>
      <pc:sldChg chg="modSp mod">
        <pc:chgData name="Shinenn K" userId="ec2293f8aad7a502" providerId="LiveId" clId="{5E3126F5-BEEC-4044-8D17-82E09296DEFB}" dt="2024-08-02T09:06:22.079" v="138" actId="20577"/>
        <pc:sldMkLst>
          <pc:docMk/>
          <pc:sldMk cId="2829499555" sldId="465"/>
        </pc:sldMkLst>
      </pc:sldChg>
      <pc:sldChg chg="addSp delSp modSp mod modClrScheme chgLayout">
        <pc:chgData name="Shinenn K" userId="ec2293f8aad7a502" providerId="LiveId" clId="{5E3126F5-BEEC-4044-8D17-82E09296DEFB}" dt="2024-08-02T09:06:53.955" v="140"/>
        <pc:sldMkLst>
          <pc:docMk/>
          <pc:sldMk cId="2755390221" sldId="466"/>
        </pc:sldMkLst>
      </pc:sldChg>
      <pc:sldChg chg="modSp mod">
        <pc:chgData name="Shinenn K" userId="ec2293f8aad7a502" providerId="LiveId" clId="{5E3126F5-BEEC-4044-8D17-82E09296DEFB}" dt="2024-08-03T03:51:17.085" v="2003" actId="20577"/>
        <pc:sldMkLst>
          <pc:docMk/>
          <pc:sldMk cId="300891054" sldId="467"/>
        </pc:sldMkLst>
      </pc:sldChg>
      <pc:sldChg chg="del">
        <pc:chgData name="Shinenn K" userId="ec2293f8aad7a502" providerId="LiveId" clId="{5E3126F5-BEEC-4044-8D17-82E09296DEFB}" dt="2024-08-02T01:01:02.763" v="1" actId="47"/>
        <pc:sldMkLst>
          <pc:docMk/>
          <pc:sldMk cId="973605378" sldId="468"/>
        </pc:sldMkLst>
      </pc:sldChg>
      <pc:sldChg chg="modSp new mod">
        <pc:chgData name="Shinenn K" userId="ec2293f8aad7a502" providerId="LiveId" clId="{5E3126F5-BEEC-4044-8D17-82E09296DEFB}" dt="2024-08-03T02:58:24.803" v="693" actId="207"/>
        <pc:sldMkLst>
          <pc:docMk/>
          <pc:sldMk cId="1759934679" sldId="468"/>
        </pc:sldMkLst>
      </pc:sldChg>
      <pc:sldChg chg="addSp delSp modSp new mod modClrScheme chgLayout">
        <pc:chgData name="Shinenn K" userId="ec2293f8aad7a502" providerId="LiveId" clId="{5E3126F5-BEEC-4044-8D17-82E09296DEFB}" dt="2024-08-03T02:38:27.470" v="146" actId="2711"/>
        <pc:sldMkLst>
          <pc:docMk/>
          <pc:sldMk cId="4094570872" sldId="469"/>
        </pc:sldMkLst>
      </pc:sldChg>
      <pc:sldChg chg="modSp add mod ord">
        <pc:chgData name="Shinenn K" userId="ec2293f8aad7a502" providerId="LiveId" clId="{5E3126F5-BEEC-4044-8D17-82E09296DEFB}" dt="2024-08-03T03:05:18.405" v="886"/>
        <pc:sldMkLst>
          <pc:docMk/>
          <pc:sldMk cId="1842043469" sldId="470"/>
        </pc:sldMkLst>
      </pc:sldChg>
      <pc:sldChg chg="modSp add mod">
        <pc:chgData name="Shinenn K" userId="ec2293f8aad7a502" providerId="LiveId" clId="{5E3126F5-BEEC-4044-8D17-82E09296DEFB}" dt="2024-08-03T02:58:31.419" v="694" actId="207"/>
        <pc:sldMkLst>
          <pc:docMk/>
          <pc:sldMk cId="1440966231" sldId="471"/>
        </pc:sldMkLst>
      </pc:sldChg>
      <pc:sldChg chg="modSp add mod">
        <pc:chgData name="Shinenn K" userId="ec2293f8aad7a502" providerId="LiveId" clId="{5E3126F5-BEEC-4044-8D17-82E09296DEFB}" dt="2024-08-03T02:58:35.467" v="695" actId="207"/>
        <pc:sldMkLst>
          <pc:docMk/>
          <pc:sldMk cId="3014047045" sldId="472"/>
        </pc:sldMkLst>
      </pc:sldChg>
      <pc:sldChg chg="modSp add mod">
        <pc:chgData name="Shinenn K" userId="ec2293f8aad7a502" providerId="LiveId" clId="{5E3126F5-BEEC-4044-8D17-82E09296DEFB}" dt="2024-08-03T02:52:51.350" v="533"/>
        <pc:sldMkLst>
          <pc:docMk/>
          <pc:sldMk cId="2214089929" sldId="473"/>
        </pc:sldMkLst>
      </pc:sldChg>
      <pc:sldChg chg="addSp delSp modSp new mod modClrScheme chgLayout">
        <pc:chgData name="Shinenn K" userId="ec2293f8aad7a502" providerId="LiveId" clId="{5E3126F5-BEEC-4044-8D17-82E09296DEFB}" dt="2024-08-03T03:47:40.309" v="1817" actId="404"/>
        <pc:sldMkLst>
          <pc:docMk/>
          <pc:sldMk cId="1114101871" sldId="474"/>
        </pc:sldMkLst>
      </pc:sldChg>
      <pc:sldChg chg="modSp add mod ord">
        <pc:chgData name="Shinenn K" userId="ec2293f8aad7a502" providerId="LiveId" clId="{5E3126F5-BEEC-4044-8D17-82E09296DEFB}" dt="2024-08-03T02:58:48.311" v="704" actId="20577"/>
        <pc:sldMkLst>
          <pc:docMk/>
          <pc:sldMk cId="3922661650" sldId="475"/>
        </pc:sldMkLst>
      </pc:sldChg>
      <pc:sldChg chg="modSp add mod">
        <pc:chgData name="Shinenn K" userId="ec2293f8aad7a502" providerId="LiveId" clId="{5E3126F5-BEEC-4044-8D17-82E09296DEFB}" dt="2024-08-03T03:47:57.665" v="1819" actId="255"/>
        <pc:sldMkLst>
          <pc:docMk/>
          <pc:sldMk cId="290558232" sldId="476"/>
        </pc:sldMkLst>
      </pc:sldChg>
      <pc:sldChg chg="modSp new del mod">
        <pc:chgData name="Shinenn K" userId="ec2293f8aad7a502" providerId="LiveId" clId="{5E3126F5-BEEC-4044-8D17-82E09296DEFB}" dt="2024-08-03T04:04:55.872" v="2004" actId="47"/>
        <pc:sldMkLst>
          <pc:docMk/>
          <pc:sldMk cId="1073191674" sldId="477"/>
        </pc:sldMkLst>
      </pc:sldChg>
      <pc:sldChg chg="modSp add mod">
        <pc:chgData name="Shinenn K" userId="ec2293f8aad7a502" providerId="LiveId" clId="{5E3126F5-BEEC-4044-8D17-82E09296DEFB}" dt="2024-08-03T03:03:14.806" v="812"/>
        <pc:sldMkLst>
          <pc:docMk/>
          <pc:sldMk cId="3233181478" sldId="478"/>
        </pc:sldMkLst>
      </pc:sldChg>
      <pc:sldChg chg="modSp add mod">
        <pc:chgData name="Shinenn K" userId="ec2293f8aad7a502" providerId="LiveId" clId="{5E3126F5-BEEC-4044-8D17-82E09296DEFB}" dt="2024-08-03T03:19:46.653" v="1017" actId="403"/>
        <pc:sldMkLst>
          <pc:docMk/>
          <pc:sldMk cId="3426900847" sldId="479"/>
        </pc:sldMkLst>
      </pc:sldChg>
      <pc:sldChg chg="modSp add mod ord">
        <pc:chgData name="Shinenn K" userId="ec2293f8aad7a502" providerId="LiveId" clId="{5E3126F5-BEEC-4044-8D17-82E09296DEFB}" dt="2024-08-03T03:11:56.717" v="897"/>
        <pc:sldMkLst>
          <pc:docMk/>
          <pc:sldMk cId="1954727900" sldId="480"/>
        </pc:sldMkLst>
      </pc:sldChg>
      <pc:sldChg chg="modSp add mod">
        <pc:chgData name="Shinenn K" userId="ec2293f8aad7a502" providerId="LiveId" clId="{5E3126F5-BEEC-4044-8D17-82E09296DEFB}" dt="2024-08-03T03:16:46.388" v="989"/>
        <pc:sldMkLst>
          <pc:docMk/>
          <pc:sldMk cId="1051514091" sldId="481"/>
        </pc:sldMkLst>
      </pc:sldChg>
      <pc:sldChg chg="modSp add mod">
        <pc:chgData name="Shinenn K" userId="ec2293f8aad7a502" providerId="LiveId" clId="{5E3126F5-BEEC-4044-8D17-82E09296DEFB}" dt="2024-08-03T03:17:42.261" v="997"/>
        <pc:sldMkLst>
          <pc:docMk/>
          <pc:sldMk cId="263258211" sldId="482"/>
        </pc:sldMkLst>
      </pc:sldChg>
      <pc:sldChg chg="modSp add mod">
        <pc:chgData name="Shinenn K" userId="ec2293f8aad7a502" providerId="LiveId" clId="{5E3126F5-BEEC-4044-8D17-82E09296DEFB}" dt="2024-08-03T03:18:29.021" v="1006"/>
        <pc:sldMkLst>
          <pc:docMk/>
          <pc:sldMk cId="804334191" sldId="483"/>
        </pc:sldMkLst>
      </pc:sldChg>
      <pc:sldChg chg="modSp add mod">
        <pc:chgData name="Shinenn K" userId="ec2293f8aad7a502" providerId="LiveId" clId="{5E3126F5-BEEC-4044-8D17-82E09296DEFB}" dt="2024-08-03T03:19:26.015" v="1013"/>
        <pc:sldMkLst>
          <pc:docMk/>
          <pc:sldMk cId="2257291792" sldId="484"/>
        </pc:sldMkLst>
      </pc:sldChg>
      <pc:sldChg chg="addSp delSp modSp new mod modClrScheme chgLayout">
        <pc:chgData name="Shinenn K" userId="ec2293f8aad7a502" providerId="LiveId" clId="{5E3126F5-BEEC-4044-8D17-82E09296DEFB}" dt="2024-08-03T03:21:13.038" v="1031" actId="403"/>
        <pc:sldMkLst>
          <pc:docMk/>
          <pc:sldMk cId="1135619065" sldId="485"/>
        </pc:sldMkLst>
      </pc:sldChg>
      <pc:sldChg chg="new del">
        <pc:chgData name="Shinenn K" userId="ec2293f8aad7a502" providerId="LiveId" clId="{5E3126F5-BEEC-4044-8D17-82E09296DEFB}" dt="2024-08-03T03:40:38.830" v="1341" actId="47"/>
        <pc:sldMkLst>
          <pc:docMk/>
          <pc:sldMk cId="2278909964" sldId="486"/>
        </pc:sldMkLst>
      </pc:sldChg>
      <pc:sldChg chg="modSp add mod">
        <pc:chgData name="Shinenn K" userId="ec2293f8aad7a502" providerId="LiveId" clId="{5E3126F5-BEEC-4044-8D17-82E09296DEFB}" dt="2024-08-03T03:24:20.237" v="1124" actId="404"/>
        <pc:sldMkLst>
          <pc:docMk/>
          <pc:sldMk cId="466365415" sldId="487"/>
        </pc:sldMkLst>
      </pc:sldChg>
      <pc:sldChg chg="modSp add mod">
        <pc:chgData name="Shinenn K" userId="ec2293f8aad7a502" providerId="LiveId" clId="{5E3126F5-BEEC-4044-8D17-82E09296DEFB}" dt="2024-08-03T03:24:51.485" v="1126"/>
        <pc:sldMkLst>
          <pc:docMk/>
          <pc:sldMk cId="3330798459" sldId="488"/>
        </pc:sldMkLst>
      </pc:sldChg>
      <pc:sldChg chg="modSp add mod">
        <pc:chgData name="Shinenn K" userId="ec2293f8aad7a502" providerId="LiveId" clId="{5E3126F5-BEEC-4044-8D17-82E09296DEFB}" dt="2024-08-03T03:27:49.317" v="1156" actId="404"/>
        <pc:sldMkLst>
          <pc:docMk/>
          <pc:sldMk cId="3252934946" sldId="489"/>
        </pc:sldMkLst>
      </pc:sldChg>
      <pc:sldChg chg="modSp add mod">
        <pc:chgData name="Shinenn K" userId="ec2293f8aad7a502" providerId="LiveId" clId="{5E3126F5-BEEC-4044-8D17-82E09296DEFB}" dt="2024-08-03T03:43:39.812" v="1443" actId="403"/>
        <pc:sldMkLst>
          <pc:docMk/>
          <pc:sldMk cId="2074245603" sldId="490"/>
        </pc:sldMkLst>
      </pc:sldChg>
      <pc:sldChg chg="new del">
        <pc:chgData name="Shinenn K" userId="ec2293f8aad7a502" providerId="LiveId" clId="{5E3126F5-BEEC-4044-8D17-82E09296DEFB}" dt="2024-08-03T03:40:35.739" v="1340" actId="47"/>
        <pc:sldMkLst>
          <pc:docMk/>
          <pc:sldMk cId="1024808061" sldId="491"/>
        </pc:sldMkLst>
      </pc:sldChg>
      <pc:sldChg chg="modSp add mod">
        <pc:chgData name="Shinenn K" userId="ec2293f8aad7a502" providerId="LiveId" clId="{5E3126F5-BEEC-4044-8D17-82E09296DEFB}" dt="2024-08-03T03:43:34.852" v="1441" actId="404"/>
        <pc:sldMkLst>
          <pc:docMk/>
          <pc:sldMk cId="413192679" sldId="492"/>
        </pc:sldMkLst>
      </pc:sldChg>
      <pc:sldChg chg="modSp add mod">
        <pc:chgData name="Shinenn K" userId="ec2293f8aad7a502" providerId="LiveId" clId="{5E3126F5-BEEC-4044-8D17-82E09296DEFB}" dt="2024-08-03T03:43:28.547" v="1439" actId="403"/>
        <pc:sldMkLst>
          <pc:docMk/>
          <pc:sldMk cId="2901138893" sldId="493"/>
        </pc:sldMkLst>
      </pc:sldChg>
      <pc:sldChg chg="modSp new mod">
        <pc:chgData name="Shinenn K" userId="ec2293f8aad7a502" providerId="LiveId" clId="{5E3126F5-BEEC-4044-8D17-82E09296DEFB}" dt="2024-08-03T03:40:24.580" v="1339" actId="6549"/>
        <pc:sldMkLst>
          <pc:docMk/>
          <pc:sldMk cId="3906534355" sldId="494"/>
        </pc:sldMkLst>
      </pc:sldChg>
      <pc:sldMasterChg chg="delSldLayout">
        <pc:chgData name="Shinenn K" userId="ec2293f8aad7a502" providerId="LiveId" clId="{5E3126F5-BEEC-4044-8D17-82E09296DEFB}" dt="2024-08-02T01:13:14.245" v="5" actId="2696"/>
        <pc:sldMasterMkLst>
          <pc:docMk/>
          <pc:sldMasterMk cId="866678916" sldId="2147483757"/>
        </pc:sldMasterMkLst>
        <pc:sldLayoutChg chg="del">
          <pc:chgData name="Shinenn K" userId="ec2293f8aad7a502" providerId="LiveId" clId="{5E3126F5-BEEC-4044-8D17-82E09296DEFB}" dt="2024-08-02T01:12:58.461" v="4" actId="2696"/>
          <pc:sldLayoutMkLst>
            <pc:docMk/>
            <pc:sldMasterMk cId="866678916" sldId="2147483757"/>
            <pc:sldLayoutMk cId="2783069938" sldId="2147483763"/>
          </pc:sldLayoutMkLst>
        </pc:sldLayoutChg>
        <pc:sldLayoutChg chg="del">
          <pc:chgData name="Shinenn K" userId="ec2293f8aad7a502" providerId="LiveId" clId="{5E3126F5-BEEC-4044-8D17-82E09296DEFB}" dt="2024-08-02T01:13:14.245" v="5" actId="2696"/>
          <pc:sldLayoutMkLst>
            <pc:docMk/>
            <pc:sldMasterMk cId="866678916" sldId="2147483757"/>
            <pc:sldLayoutMk cId="972940152" sldId="2147483773"/>
          </pc:sldLayoutMkLst>
        </pc:sldLayoutChg>
      </pc:sldMasterChg>
    </pc:docChg>
  </pc:docChgLst>
  <pc:docChgLst>
    <pc:chgData name="Shinenn K" userId="ec2293f8aad7a502" providerId="LiveId" clId="{C8F24CB6-49FC-4DDB-99E1-41B59FCE3A64}"/>
    <pc:docChg chg="custSel addSld delSld modSld">
      <pc:chgData name="Shinenn K" userId="ec2293f8aad7a502" providerId="LiveId" clId="{C8F24CB6-49FC-4DDB-99E1-41B59FCE3A64}" dt="2024-05-27T12:24:14.287" v="7" actId="700"/>
      <pc:docMkLst>
        <pc:docMk/>
      </pc:docMkLst>
      <pc:sldChg chg="addSp modSp new mod modClrScheme chgLayout">
        <pc:chgData name="Shinenn K" userId="ec2293f8aad7a502" providerId="LiveId" clId="{C8F24CB6-49FC-4DDB-99E1-41B59FCE3A64}" dt="2024-05-27T12:24:14.287" v="7" actId="700"/>
        <pc:sldMkLst>
          <pc:docMk/>
          <pc:sldMk cId="3453884423" sldId="283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564891018" sldId="28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271009037" sldId="285"/>
        </pc:sldMkLst>
      </pc:sldChg>
      <pc:sldChg chg="del">
        <pc:chgData name="Shinenn K" userId="ec2293f8aad7a502" providerId="LiveId" clId="{C8F24CB6-49FC-4DDB-99E1-41B59FCE3A64}" dt="2024-05-27T12:24:09.579" v="5" actId="47"/>
        <pc:sldMkLst>
          <pc:docMk/>
          <pc:sldMk cId="1939158276" sldId="286"/>
        </pc:sldMkLst>
      </pc:sldChg>
      <pc:sldChg chg="del">
        <pc:chgData name="Shinenn K" userId="ec2293f8aad7a502" providerId="LiveId" clId="{C8F24CB6-49FC-4DDB-99E1-41B59FCE3A64}" dt="2024-05-27T12:23:55.932" v="1" actId="47"/>
        <pc:sldMkLst>
          <pc:docMk/>
          <pc:sldMk cId="4035081107" sldId="287"/>
        </pc:sldMkLst>
      </pc:sldChg>
      <pc:sldChg chg="del">
        <pc:chgData name="Shinenn K" userId="ec2293f8aad7a502" providerId="LiveId" clId="{C8F24CB6-49FC-4DDB-99E1-41B59FCE3A64}" dt="2024-05-27T12:23:56.605" v="2" actId="47"/>
        <pc:sldMkLst>
          <pc:docMk/>
          <pc:sldMk cId="1253449210" sldId="288"/>
        </pc:sldMkLst>
      </pc:sldChg>
      <pc:sldChg chg="del">
        <pc:chgData name="Shinenn K" userId="ec2293f8aad7a502" providerId="LiveId" clId="{C8F24CB6-49FC-4DDB-99E1-41B59FCE3A64}" dt="2024-05-27T12:23:57.964" v="3" actId="47"/>
        <pc:sldMkLst>
          <pc:docMk/>
          <pc:sldMk cId="3932555564" sldId="28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637934541" sldId="293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70272988" sldId="29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720216016" sldId="295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81689494" sldId="296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2515679" sldId="297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43772042" sldId="298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4274749603" sldId="29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413288476" sldId="300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66506194" sldId="301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94779311" sldId="302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216514025" sldId="303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814400327" sldId="30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134664967" sldId="305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121495343" sldId="306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990406871" sldId="307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555810223" sldId="308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863679599" sldId="30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4102687443" sldId="310"/>
        </pc:sldMkLst>
      </pc:sldChg>
      <pc:sldChg chg="del">
        <pc:chgData name="Shinenn K" userId="ec2293f8aad7a502" providerId="LiveId" clId="{C8F24CB6-49FC-4DDB-99E1-41B59FCE3A64}" dt="2024-05-27T12:23:55.026" v="0" actId="47"/>
        <pc:sldMkLst>
          <pc:docMk/>
          <pc:sldMk cId="3008645041" sldId="311"/>
        </pc:sldMkLst>
      </pc:sldChg>
    </pc:docChg>
  </pc:docChgLst>
  <pc:docChgLst>
    <pc:chgData name="Shinenn K" userId="ec2293f8aad7a502" providerId="LiveId" clId="{427C56CC-7612-4A92-AE74-4931574D365F}"/>
    <pc:docChg chg="delSld">
      <pc:chgData name="Shinenn K" userId="ec2293f8aad7a502" providerId="LiveId" clId="{427C56CC-7612-4A92-AE74-4931574D365F}" dt="2024-03-23T01:09:48.582" v="0" actId="47"/>
      <pc:docMkLst>
        <pc:docMk/>
      </pc:docMkLst>
      <pc:sldChg chg="del">
        <pc:chgData name="Shinenn K" userId="ec2293f8aad7a502" providerId="LiveId" clId="{427C56CC-7612-4A92-AE74-4931574D365F}" dt="2024-03-23T01:09:48.582" v="0" actId="47"/>
        <pc:sldMkLst>
          <pc:docMk/>
          <pc:sldMk cId="1652968518" sldId="353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270484451" sldId="354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590158226" sldId="355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2506815234" sldId="356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967348323" sldId="357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3054752857" sldId="358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05811753" sldId="359"/>
        </pc:sldMkLst>
      </pc:sldChg>
    </pc:docChg>
  </pc:docChgLst>
  <pc:docChgLst>
    <pc:chgData name="Shinenn K" userId="ec2293f8aad7a502" providerId="LiveId" clId="{F23B3B79-FAB3-44FD-9BC0-D37012573A61}"/>
    <pc:docChg chg="undo redo custSel addSld delSld modSld modMainMaster">
      <pc:chgData name="Shinenn K" userId="ec2293f8aad7a502" providerId="LiveId" clId="{F23B3B79-FAB3-44FD-9BC0-D37012573A61}" dt="2024-03-23T01:07:39.517" v="695" actId="47"/>
      <pc:docMkLst>
        <pc:docMk/>
      </pc:docMkLst>
      <pc:sldChg chg="mod modClrScheme chgLayout">
        <pc:chgData name="Shinenn K" userId="ec2293f8aad7a502" providerId="LiveId" clId="{F23B3B79-FAB3-44FD-9BC0-D37012573A61}" dt="2024-03-22T09:18:20.655" v="1" actId="700"/>
        <pc:sldMkLst>
          <pc:docMk/>
          <pc:sldMk cId="2232206900" sldId="261"/>
        </pc:sldMkLst>
      </pc:sldChg>
      <pc:sldChg chg="addSp modSp mod">
        <pc:chgData name="Shinenn K" userId="ec2293f8aad7a502" providerId="LiveId" clId="{F23B3B79-FAB3-44FD-9BC0-D37012573A61}" dt="2024-03-22T10:09:46.252" v="608" actId="1036"/>
        <pc:sldMkLst>
          <pc:docMk/>
          <pc:sldMk cId="4114138713" sldId="347"/>
        </pc:sldMkLst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652968518" sldId="353"/>
        </pc:sldMkLst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270484451" sldId="354"/>
        </pc:sldMkLst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590158226" sldId="355"/>
        </pc:sldMkLst>
      </pc:sldChg>
      <pc:sldChg chg="modSp mod modClrScheme chgLayout">
        <pc:chgData name="Shinenn K" userId="ec2293f8aad7a502" providerId="LiveId" clId="{F23B3B79-FAB3-44FD-9BC0-D37012573A61}" dt="2024-03-22T09:39:33.014" v="220" actId="1035"/>
        <pc:sldMkLst>
          <pc:docMk/>
          <pc:sldMk cId="2908161505" sldId="356"/>
        </pc:sldMkLst>
      </pc:sldChg>
      <pc:sldChg chg="modSp mod modClrScheme chgLayout">
        <pc:chgData name="Shinenn K" userId="ec2293f8aad7a502" providerId="LiveId" clId="{F23B3B79-FAB3-44FD-9BC0-D37012573A61}" dt="2024-03-22T09:39:42.567" v="222" actId="1076"/>
        <pc:sldMkLst>
          <pc:docMk/>
          <pc:sldMk cId="2522828787" sldId="358"/>
        </pc:sldMkLst>
      </pc:sldChg>
      <pc:sldChg chg="modSp mod modClrScheme chgLayout">
        <pc:chgData name="Shinenn K" userId="ec2293f8aad7a502" providerId="LiveId" clId="{F23B3B79-FAB3-44FD-9BC0-D37012573A61}" dt="2024-03-22T09:39:56.455" v="254" actId="1035"/>
        <pc:sldMkLst>
          <pc:docMk/>
          <pc:sldMk cId="2028241310" sldId="359"/>
        </pc:sldMkLst>
      </pc:sldChg>
      <pc:sldChg chg="addSp delSp modSp mod modClrScheme chgLayout">
        <pc:chgData name="Shinenn K" userId="ec2293f8aad7a502" providerId="LiveId" clId="{F23B3B79-FAB3-44FD-9BC0-D37012573A61}" dt="2024-03-22T09:40:04.191" v="255" actId="14100"/>
        <pc:sldMkLst>
          <pc:docMk/>
          <pc:sldMk cId="1689740432" sldId="360"/>
        </pc:sldMkLst>
      </pc:sldChg>
      <pc:sldChg chg="addSp delSp modSp mod modClrScheme chgLayout">
        <pc:chgData name="Shinenn K" userId="ec2293f8aad7a502" providerId="LiveId" clId="{F23B3B79-FAB3-44FD-9BC0-D37012573A61}" dt="2024-03-22T09:40:14.878" v="304" actId="1036"/>
        <pc:sldMkLst>
          <pc:docMk/>
          <pc:sldMk cId="2140545798" sldId="362"/>
        </pc:sldMkLst>
      </pc:sldChg>
      <pc:sldChg chg="modSp mod modClrScheme chgLayout">
        <pc:chgData name="Shinenn K" userId="ec2293f8aad7a502" providerId="LiveId" clId="{F23B3B79-FAB3-44FD-9BC0-D37012573A61}" dt="2024-03-22T09:40:39.157" v="313" actId="1036"/>
        <pc:sldMkLst>
          <pc:docMk/>
          <pc:sldMk cId="1259588433" sldId="364"/>
        </pc:sldMkLst>
      </pc:sldChg>
      <pc:sldChg chg="modSp mod modClrScheme chgLayout">
        <pc:chgData name="Shinenn K" userId="ec2293f8aad7a502" providerId="LiveId" clId="{F23B3B79-FAB3-44FD-9BC0-D37012573A61}" dt="2024-03-22T09:39:17.527" v="206" actId="14100"/>
        <pc:sldMkLst>
          <pc:docMk/>
          <pc:sldMk cId="3609072575" sldId="365"/>
        </pc:sldMkLst>
      </pc:sldChg>
      <pc:sldChg chg="addSp modSp mod modClrScheme chgLayout">
        <pc:chgData name="Shinenn K" userId="ec2293f8aad7a502" providerId="LiveId" clId="{F23B3B79-FAB3-44FD-9BC0-D37012573A61}" dt="2024-03-22T09:49:07.992" v="364" actId="404"/>
        <pc:sldMkLst>
          <pc:docMk/>
          <pc:sldMk cId="785179689" sldId="367"/>
        </pc:sldMkLst>
      </pc:sldChg>
      <pc:sldChg chg="addSp modSp mod modClrScheme chgLayout">
        <pc:chgData name="Shinenn K" userId="ec2293f8aad7a502" providerId="LiveId" clId="{F23B3B79-FAB3-44FD-9BC0-D37012573A61}" dt="2024-03-22T09:52:20.877" v="422" actId="1076"/>
        <pc:sldMkLst>
          <pc:docMk/>
          <pc:sldMk cId="4064630529" sldId="369"/>
        </pc:sldMkLst>
      </pc:sldChg>
      <pc:sldChg chg="addSp delSp modSp mod modClrScheme chgLayout">
        <pc:chgData name="Shinenn K" userId="ec2293f8aad7a502" providerId="LiveId" clId="{F23B3B79-FAB3-44FD-9BC0-D37012573A61}" dt="2024-03-22T10:06:11.091" v="566" actId="1076"/>
        <pc:sldMkLst>
          <pc:docMk/>
          <pc:sldMk cId="3386351612" sldId="371"/>
        </pc:sldMkLst>
      </pc:sldChg>
      <pc:sldChg chg="addSp delSp modSp mod modClrScheme chgLayout">
        <pc:chgData name="Shinenn K" userId="ec2293f8aad7a502" providerId="LiveId" clId="{F23B3B79-FAB3-44FD-9BC0-D37012573A61}" dt="2024-03-22T09:45:47.013" v="332" actId="700"/>
        <pc:sldMkLst>
          <pc:docMk/>
          <pc:sldMk cId="2474020533" sldId="373"/>
        </pc:sldMkLst>
      </pc:sldChg>
      <pc:sldChg chg="del">
        <pc:chgData name="Shinenn K" userId="ec2293f8aad7a502" providerId="LiveId" clId="{F23B3B79-FAB3-44FD-9BC0-D37012573A61}" dt="2024-03-22T10:07:11.606" v="567" actId="47"/>
        <pc:sldMkLst>
          <pc:docMk/>
          <pc:sldMk cId="902370225" sldId="374"/>
        </pc:sldMkLst>
      </pc:sldChg>
      <pc:sldChg chg="addSp delSp modSp mod">
        <pc:chgData name="Shinenn K" userId="ec2293f8aad7a502" providerId="LiveId" clId="{F23B3B79-FAB3-44FD-9BC0-D37012573A61}" dt="2024-03-22T09:27:26.326" v="80" actId="1076"/>
        <pc:sldMkLst>
          <pc:docMk/>
          <pc:sldMk cId="2680679404" sldId="380"/>
        </pc:sldMkLst>
      </pc:sldChg>
      <pc:sldChg chg="addSp delSp modSp new mod">
        <pc:chgData name="Shinenn K" userId="ec2293f8aad7a502" providerId="LiveId" clId="{F23B3B79-FAB3-44FD-9BC0-D37012573A61}" dt="2024-03-22T09:35:13.614" v="172" actId="1076"/>
        <pc:sldMkLst>
          <pc:docMk/>
          <pc:sldMk cId="1141653417" sldId="381"/>
        </pc:sldMkLst>
      </pc:sldChg>
      <pc:sldChg chg="modSp mod">
        <pc:chgData name="Shinenn K" userId="ec2293f8aad7a502" providerId="LiveId" clId="{F23B3B79-FAB3-44FD-9BC0-D37012573A61}" dt="2024-03-22T09:36:36.776" v="201" actId="404"/>
        <pc:sldMkLst>
          <pc:docMk/>
          <pc:sldMk cId="1743587300" sldId="382"/>
        </pc:sldMkLst>
      </pc:sldChg>
      <pc:sldChg chg="addSp modSp new">
        <pc:chgData name="Shinenn K" userId="ec2293f8aad7a502" providerId="LiveId" clId="{F23B3B79-FAB3-44FD-9BC0-D37012573A61}" dt="2024-03-22T10:31:14.901" v="610"/>
        <pc:sldMkLst>
          <pc:docMk/>
          <pc:sldMk cId="109382177" sldId="383"/>
        </pc:sldMkLst>
      </pc:sldChg>
      <pc:sldChg chg="addSp modSp new del mod modClrScheme chgLayout">
        <pc:chgData name="Shinenn K" userId="ec2293f8aad7a502" providerId="LiveId" clId="{F23B3B79-FAB3-44FD-9BC0-D37012573A61}" dt="2024-03-23T01:07:39.517" v="695" actId="47"/>
        <pc:sldMkLst>
          <pc:docMk/>
          <pc:sldMk cId="1839611335" sldId="384"/>
        </pc:sldMkLst>
      </pc:sldChg>
      <pc:sldMasterChg chg="modSldLayout sldLayoutOrd">
        <pc:chgData name="Shinenn K" userId="ec2293f8aad7a502" providerId="LiveId" clId="{F23B3B79-FAB3-44FD-9BC0-D37012573A61}" dt="2024-03-23T01:07:18.773" v="692" actId="14100"/>
        <pc:sldMasterMkLst>
          <pc:docMk/>
          <pc:sldMasterMk cId="3222464840" sldId="2147483660"/>
        </pc:sldMasterMkLst>
        <pc:sldLayoutChg chg="modSp mod ord setBg">
          <pc:chgData name="Shinenn K" userId="ec2293f8aad7a502" providerId="LiveId" clId="{F23B3B79-FAB3-44FD-9BC0-D37012573A61}" dt="2024-03-23T01:05:00.777" v="629" actId="20577"/>
          <pc:sldLayoutMkLst>
            <pc:docMk/>
            <pc:sldMasterMk cId="3222464840" sldId="2147483660"/>
            <pc:sldLayoutMk cId="1150552650" sldId="2147483696"/>
          </pc:sldLayoutMkLst>
        </pc:sldLayoutChg>
        <pc:sldLayoutChg chg="modSp mod setBg">
          <pc:chgData name="Shinenn K" userId="ec2293f8aad7a502" providerId="LiveId" clId="{F23B3B79-FAB3-44FD-9BC0-D37012573A61}" dt="2024-03-23T01:05:54.964" v="669" actId="20577"/>
          <pc:sldLayoutMkLst>
            <pc:docMk/>
            <pc:sldMasterMk cId="3222464840" sldId="2147483660"/>
            <pc:sldLayoutMk cId="2751754679" sldId="2147483697"/>
          </pc:sldLayoutMkLst>
        </pc:sldLayoutChg>
        <pc:sldLayoutChg chg="addSp modSp mod">
          <pc:chgData name="Shinenn K" userId="ec2293f8aad7a502" providerId="LiveId" clId="{F23B3B79-FAB3-44FD-9BC0-D37012573A61}" dt="2024-03-23T01:07:18.773" v="692" actId="14100"/>
          <pc:sldLayoutMkLst>
            <pc:docMk/>
            <pc:sldMasterMk cId="3222464840" sldId="2147483660"/>
            <pc:sldLayoutMk cId="461167003" sldId="2147483698"/>
          </pc:sldLayoutMkLst>
        </pc:sldLayoutChg>
      </pc:sldMasterChg>
    </pc:docChg>
  </pc:docChgLst>
  <pc:docChgLst>
    <pc:chgData name="Shinenn K" userId="ec2293f8aad7a502" providerId="LiveId" clId="{9F01C5C5-31F6-4A2A-AB79-DA05CF96FBD7}"/>
    <pc:docChg chg="undo redo custSel addSld delSld modSld sldOrd addMainMaster modMainMaster">
      <pc:chgData name="Shinenn K" userId="ec2293f8aad7a502" providerId="LiveId" clId="{9F01C5C5-31F6-4A2A-AB79-DA05CF96FBD7}" dt="2024-06-20T11:53:26.949" v="874" actId="403"/>
      <pc:docMkLst>
        <pc:docMk/>
      </pc:docMkLst>
      <pc:sldChg chg="addSp delSp modSp del mod setBg modClrScheme chgLayout">
        <pc:chgData name="Shinenn K" userId="ec2293f8aad7a502" providerId="LiveId" clId="{9F01C5C5-31F6-4A2A-AB79-DA05CF96FBD7}" dt="2024-06-16T09:16:22.593" v="254" actId="47"/>
        <pc:sldMkLst>
          <pc:docMk/>
          <pc:sldMk cId="3585296729" sldId="257"/>
        </pc:sldMkLst>
      </pc:sldChg>
      <pc:sldChg chg="addSp delSp modSp mod ord modClrScheme chgLayout">
        <pc:chgData name="Shinenn K" userId="ec2293f8aad7a502" providerId="LiveId" clId="{9F01C5C5-31F6-4A2A-AB79-DA05CF96FBD7}" dt="2024-06-16T09:37:40.222" v="398" actId="700"/>
        <pc:sldMkLst>
          <pc:docMk/>
          <pc:sldMk cId="3671596754" sldId="258"/>
        </pc:sldMkLst>
      </pc:sldChg>
      <pc:sldChg chg="del">
        <pc:chgData name="Shinenn K" userId="ec2293f8aad7a502" providerId="LiveId" clId="{9F01C5C5-31F6-4A2A-AB79-DA05CF96FBD7}" dt="2024-05-27T12:38:04.965" v="123" actId="47"/>
        <pc:sldMkLst>
          <pc:docMk/>
          <pc:sldMk cId="2933318405" sldId="282"/>
        </pc:sldMkLst>
      </pc:sldChg>
      <pc:sldChg chg="del">
        <pc:chgData name="Shinenn K" userId="ec2293f8aad7a502" providerId="LiveId" clId="{9F01C5C5-31F6-4A2A-AB79-DA05CF96FBD7}" dt="2024-05-27T12:38:09.670" v="124" actId="47"/>
        <pc:sldMkLst>
          <pc:docMk/>
          <pc:sldMk cId="3453884423" sldId="283"/>
        </pc:sldMkLst>
      </pc:sldChg>
      <pc:sldChg chg="modSp add mod modClrScheme chgLayout">
        <pc:chgData name="Shinenn K" userId="ec2293f8aad7a502" providerId="LiveId" clId="{9F01C5C5-31F6-4A2A-AB79-DA05CF96FBD7}" dt="2024-06-16T08:49:18.175" v="171" actId="700"/>
        <pc:sldMkLst>
          <pc:docMk/>
          <pc:sldMk cId="4035081107" sldId="287"/>
        </pc:sldMkLst>
      </pc:sldChg>
      <pc:sldChg chg="modSp add mod modClrScheme chgLayout">
        <pc:chgData name="Shinenn K" userId="ec2293f8aad7a502" providerId="LiveId" clId="{9F01C5C5-31F6-4A2A-AB79-DA05CF96FBD7}" dt="2024-06-16T08:49:23.336" v="172" actId="700"/>
        <pc:sldMkLst>
          <pc:docMk/>
          <pc:sldMk cId="1161341698" sldId="290"/>
        </pc:sldMkLst>
      </pc:sldChg>
      <pc:sldChg chg="modSp add mod modClrScheme chgLayout">
        <pc:chgData name="Shinenn K" userId="ec2293f8aad7a502" providerId="LiveId" clId="{9F01C5C5-31F6-4A2A-AB79-DA05CF96FBD7}" dt="2024-06-16T08:49:27.720" v="173" actId="700"/>
        <pc:sldMkLst>
          <pc:docMk/>
          <pc:sldMk cId="118527446" sldId="291"/>
        </pc:sldMkLst>
      </pc:sldChg>
      <pc:sldChg chg="modSp add mod modClrScheme chgLayout">
        <pc:chgData name="Shinenn K" userId="ec2293f8aad7a502" providerId="LiveId" clId="{9F01C5C5-31F6-4A2A-AB79-DA05CF96FBD7}" dt="2024-06-16T08:58:40.423" v="219" actId="403"/>
        <pc:sldMkLst>
          <pc:docMk/>
          <pc:sldMk cId="2055473711" sldId="292"/>
        </pc:sldMkLst>
      </pc:sldChg>
      <pc:sldChg chg="modSp add mod modClrScheme chgLayout">
        <pc:chgData name="Shinenn K" userId="ec2293f8aad7a502" providerId="LiveId" clId="{9F01C5C5-31F6-4A2A-AB79-DA05CF96FBD7}" dt="2024-06-16T08:59:00.528" v="220" actId="403"/>
        <pc:sldMkLst>
          <pc:docMk/>
          <pc:sldMk cId="67447083" sldId="293"/>
        </pc:sldMkLst>
      </pc:sldChg>
      <pc:sldChg chg="modSp add mod modClrScheme chgLayout">
        <pc:chgData name="Shinenn K" userId="ec2293f8aad7a502" providerId="LiveId" clId="{9F01C5C5-31F6-4A2A-AB79-DA05CF96FBD7}" dt="2024-06-16T08:49:42.428" v="180" actId="27636"/>
        <pc:sldMkLst>
          <pc:docMk/>
          <pc:sldMk cId="2105293394" sldId="294"/>
        </pc:sldMkLst>
      </pc:sldChg>
      <pc:sldChg chg="modSp add mod ord modClrScheme chgLayout">
        <pc:chgData name="Shinenn K" userId="ec2293f8aad7a502" providerId="LiveId" clId="{9F01C5C5-31F6-4A2A-AB79-DA05CF96FBD7}" dt="2024-06-16T08:48:31.810" v="168" actId="700"/>
        <pc:sldMkLst>
          <pc:docMk/>
          <pc:sldMk cId="1261581734" sldId="295"/>
        </pc:sldMkLst>
      </pc:sldChg>
      <pc:sldChg chg="addSp delSp modSp new mod modClrScheme chgLayout">
        <pc:chgData name="Shinenn K" userId="ec2293f8aad7a502" providerId="LiveId" clId="{9F01C5C5-31F6-4A2A-AB79-DA05CF96FBD7}" dt="2024-06-16T10:58:49.178" v="489" actId="478"/>
        <pc:sldMkLst>
          <pc:docMk/>
          <pc:sldMk cId="3016580757" sldId="296"/>
        </pc:sldMkLst>
      </pc:sldChg>
      <pc:sldChg chg="addSp delSp modSp new mod ord modClrScheme chgLayout">
        <pc:chgData name="Shinenn K" userId="ec2293f8aad7a502" providerId="LiveId" clId="{9F01C5C5-31F6-4A2A-AB79-DA05CF96FBD7}" dt="2024-06-20T11:49:04.751" v="839" actId="20577"/>
        <pc:sldMkLst>
          <pc:docMk/>
          <pc:sldMk cId="212686223" sldId="297"/>
        </pc:sldMkLst>
      </pc:sldChg>
      <pc:sldChg chg="new">
        <pc:chgData name="Shinenn K" userId="ec2293f8aad7a502" providerId="LiveId" clId="{9F01C5C5-31F6-4A2A-AB79-DA05CF96FBD7}" dt="2024-05-27T12:38:17.530" v="127" actId="680"/>
        <pc:sldMkLst>
          <pc:docMk/>
          <pc:sldMk cId="1043345214" sldId="298"/>
        </pc:sldMkLst>
      </pc:sldChg>
      <pc:sldChg chg="addSp delSp modSp new mod modClrScheme chgLayout">
        <pc:chgData name="Shinenn K" userId="ec2293f8aad7a502" providerId="LiveId" clId="{9F01C5C5-31F6-4A2A-AB79-DA05CF96FBD7}" dt="2024-06-16T09:37:51.930" v="399" actId="700"/>
        <pc:sldMkLst>
          <pc:docMk/>
          <pc:sldMk cId="2637912795" sldId="299"/>
        </pc:sldMkLst>
      </pc:sldChg>
      <pc:sldChg chg="addSp delSp new del mod modClrScheme chgLayout">
        <pc:chgData name="Shinenn K" userId="ec2293f8aad7a502" providerId="LiveId" clId="{9F01C5C5-31F6-4A2A-AB79-DA05CF96FBD7}" dt="2024-06-16T09:12:38.624" v="229" actId="680"/>
        <pc:sldMkLst>
          <pc:docMk/>
          <pc:sldMk cId="669573180" sldId="300"/>
        </pc:sldMkLst>
      </pc:sldChg>
      <pc:sldChg chg="addSp delSp modSp new mod modClrScheme chgLayout">
        <pc:chgData name="Shinenn K" userId="ec2293f8aad7a502" providerId="LiveId" clId="{9F01C5C5-31F6-4A2A-AB79-DA05CF96FBD7}" dt="2024-06-16T11:38:32.636" v="492" actId="1076"/>
        <pc:sldMkLst>
          <pc:docMk/>
          <pc:sldMk cId="2133102519" sldId="300"/>
        </pc:sldMkLst>
      </pc:sldChg>
      <pc:sldChg chg="addSp modSp new del mod setBg modClrScheme chgLayout">
        <pc:chgData name="Shinenn K" userId="ec2293f8aad7a502" providerId="LiveId" clId="{9F01C5C5-31F6-4A2A-AB79-DA05CF96FBD7}" dt="2024-06-16T09:14:21.764" v="239" actId="47"/>
        <pc:sldMkLst>
          <pc:docMk/>
          <pc:sldMk cId="3502236828" sldId="300"/>
        </pc:sldMkLst>
      </pc:sldChg>
      <pc:sldChg chg="new mod modClrScheme chgLayout">
        <pc:chgData name="Shinenn K" userId="ec2293f8aad7a502" providerId="LiveId" clId="{9F01C5C5-31F6-4A2A-AB79-DA05CF96FBD7}" dt="2024-06-16T09:40:06.447" v="405" actId="700"/>
        <pc:sldMkLst>
          <pc:docMk/>
          <pc:sldMk cId="2583095551" sldId="301"/>
        </pc:sldMkLst>
      </pc:sldChg>
      <pc:sldChg chg="delSp modSp add mod ord">
        <pc:chgData name="Shinenn K" userId="ec2293f8aad7a502" providerId="LiveId" clId="{9F01C5C5-31F6-4A2A-AB79-DA05CF96FBD7}" dt="2024-06-20T11:43:32.956" v="805" actId="20577"/>
        <pc:sldMkLst>
          <pc:docMk/>
          <pc:sldMk cId="2901885441" sldId="302"/>
        </pc:sldMkLst>
      </pc:sldChg>
      <pc:sldChg chg="modSp add mod">
        <pc:chgData name="Shinenn K" userId="ec2293f8aad7a502" providerId="LiveId" clId="{9F01C5C5-31F6-4A2A-AB79-DA05CF96FBD7}" dt="2024-06-20T11:15:38.295" v="727" actId="14100"/>
        <pc:sldMkLst>
          <pc:docMk/>
          <pc:sldMk cId="2958321089" sldId="303"/>
        </pc:sldMkLst>
      </pc:sldChg>
      <pc:sldChg chg="modSp add mod ord">
        <pc:chgData name="Shinenn K" userId="ec2293f8aad7a502" providerId="LiveId" clId="{9F01C5C5-31F6-4A2A-AB79-DA05CF96FBD7}" dt="2024-06-20T11:53:26.949" v="874" actId="403"/>
        <pc:sldMkLst>
          <pc:docMk/>
          <pc:sldMk cId="2450544474" sldId="304"/>
        </pc:sldMkLst>
      </pc:sldChg>
      <pc:sldMasterChg chg="new mod addSldLayout delSldLayout modSldLayout sldLayoutOrd">
        <pc:chgData name="Shinenn K" userId="ec2293f8aad7a502" providerId="LiveId" clId="{9F01C5C5-31F6-4A2A-AB79-DA05CF96FBD7}" dt="2024-06-16T09:38:49.399" v="402" actId="6014"/>
        <pc:sldMasterMkLst>
          <pc:docMk/>
          <pc:sldMasterMk cId="1535493376" sldId="2147483753"/>
        </pc:sldMasterMkLst>
        <pc:sldLayoutChg chg="modSp mod ord">
          <pc:chgData name="Shinenn K" userId="ec2293f8aad7a502" providerId="LiveId" clId="{9F01C5C5-31F6-4A2A-AB79-DA05CF96FBD7}" dt="2024-06-16T09:38:49.399" v="402" actId="6014"/>
          <pc:sldLayoutMkLst>
            <pc:docMk/>
            <pc:sldMasterMk cId="1535493376" sldId="2147483753"/>
            <pc:sldLayoutMk cId="1692564534" sldId="2147483700"/>
          </pc:sldLayoutMkLst>
        </pc:sldLayoutChg>
        <pc:sldLayoutChg chg="modSp mod ord">
          <pc:chgData name="Shinenn K" userId="ec2293f8aad7a502" providerId="LiveId" clId="{9F01C5C5-31F6-4A2A-AB79-DA05CF96FBD7}" dt="2024-06-16T09:29:30.363" v="343" actId="20578"/>
          <pc:sldLayoutMkLst>
            <pc:docMk/>
            <pc:sldMasterMk cId="1535493376" sldId="2147483753"/>
            <pc:sldLayoutMk cId="3881758932" sldId="2147483702"/>
          </pc:sldLayoutMkLst>
        </pc:sldLayoutChg>
        <pc:sldLayoutChg chg="modSp mod ord">
          <pc:chgData name="Shinenn K" userId="ec2293f8aad7a502" providerId="LiveId" clId="{9F01C5C5-31F6-4A2A-AB79-DA05CF96FBD7}" dt="2024-06-16T09:34:26.977" v="380" actId="6014"/>
          <pc:sldLayoutMkLst>
            <pc:docMk/>
            <pc:sldMasterMk cId="1535493376" sldId="2147483753"/>
            <pc:sldLayoutMk cId="1376781086" sldId="2147483703"/>
          </pc:sldLayoutMkLst>
        </pc:sldLayoutChg>
        <pc:sldLayoutChg chg="modSp mod ord">
          <pc:chgData name="Shinenn K" userId="ec2293f8aad7a502" providerId="LiveId" clId="{9F01C5C5-31F6-4A2A-AB79-DA05CF96FBD7}" dt="2024-06-16T09:29:48.101" v="344" actId="6014"/>
          <pc:sldLayoutMkLst>
            <pc:docMk/>
            <pc:sldMasterMk cId="1535493376" sldId="2147483753"/>
            <pc:sldLayoutMk cId="362151985" sldId="2147483727"/>
          </pc:sldLayoutMkLst>
        </pc:sldLayoutChg>
        <pc:sldLayoutChg chg="new del replId">
          <pc:chgData name="Shinenn K" userId="ec2293f8aad7a502" providerId="LiveId" clId="{9F01C5C5-31F6-4A2A-AB79-DA05CF96FBD7}" dt="2024-06-16T09:28:01.727" v="325" actId="2696"/>
          <pc:sldLayoutMkLst>
            <pc:docMk/>
            <pc:sldMasterMk cId="1535493376" sldId="2147483753"/>
            <pc:sldLayoutMk cId="236581413" sldId="2147483754"/>
          </pc:sldLayoutMkLst>
        </pc:sldLayoutChg>
        <pc:sldLayoutChg chg="new del replId">
          <pc:chgData name="Shinenn K" userId="ec2293f8aad7a502" providerId="LiveId" clId="{9F01C5C5-31F6-4A2A-AB79-DA05CF96FBD7}" dt="2024-06-16T09:28:01.743" v="326" actId="2696"/>
          <pc:sldLayoutMkLst>
            <pc:docMk/>
            <pc:sldMasterMk cId="1535493376" sldId="2147483753"/>
            <pc:sldLayoutMk cId="4129041953" sldId="2147483755"/>
          </pc:sldLayoutMkLst>
        </pc:sldLayoutChg>
        <pc:sldLayoutChg chg="new del replId">
          <pc:chgData name="Shinenn K" userId="ec2293f8aad7a502" providerId="LiveId" clId="{9F01C5C5-31F6-4A2A-AB79-DA05CF96FBD7}" dt="2024-06-16T09:28:01.760" v="327" actId="2696"/>
          <pc:sldLayoutMkLst>
            <pc:docMk/>
            <pc:sldMasterMk cId="1535493376" sldId="2147483753"/>
            <pc:sldLayoutMk cId="493699281" sldId="2147483756"/>
          </pc:sldLayoutMkLst>
        </pc:sldLayoutChg>
        <pc:sldLayoutChg chg="new del replId">
          <pc:chgData name="Shinenn K" userId="ec2293f8aad7a502" providerId="LiveId" clId="{9F01C5C5-31F6-4A2A-AB79-DA05CF96FBD7}" dt="2024-06-16T09:28:01.774" v="328" actId="2696"/>
          <pc:sldLayoutMkLst>
            <pc:docMk/>
            <pc:sldMasterMk cId="1535493376" sldId="2147483753"/>
            <pc:sldLayoutMk cId="531424719" sldId="2147483757"/>
          </pc:sldLayoutMkLst>
        </pc:sldLayoutChg>
        <pc:sldLayoutChg chg="new del replId">
          <pc:chgData name="Shinenn K" userId="ec2293f8aad7a502" providerId="LiveId" clId="{9F01C5C5-31F6-4A2A-AB79-DA05CF96FBD7}" dt="2024-06-16T09:28:01.790" v="329" actId="2696"/>
          <pc:sldLayoutMkLst>
            <pc:docMk/>
            <pc:sldMasterMk cId="1535493376" sldId="2147483753"/>
            <pc:sldLayoutMk cId="2510779536" sldId="2147483758"/>
          </pc:sldLayoutMkLst>
        </pc:sldLayoutChg>
        <pc:sldLayoutChg chg="new del replId">
          <pc:chgData name="Shinenn K" userId="ec2293f8aad7a502" providerId="LiveId" clId="{9F01C5C5-31F6-4A2A-AB79-DA05CF96FBD7}" dt="2024-06-16T09:28:01.790" v="330" actId="2696"/>
          <pc:sldLayoutMkLst>
            <pc:docMk/>
            <pc:sldMasterMk cId="1535493376" sldId="2147483753"/>
            <pc:sldLayoutMk cId="2632643415" sldId="2147483759"/>
          </pc:sldLayoutMkLst>
        </pc:sldLayoutChg>
        <pc:sldLayoutChg chg="new del replId">
          <pc:chgData name="Shinenn K" userId="ec2293f8aad7a502" providerId="LiveId" clId="{9F01C5C5-31F6-4A2A-AB79-DA05CF96FBD7}" dt="2024-06-16T09:28:01.805" v="331" actId="2696"/>
          <pc:sldLayoutMkLst>
            <pc:docMk/>
            <pc:sldMasterMk cId="1535493376" sldId="2147483753"/>
            <pc:sldLayoutMk cId="2390101009" sldId="2147483760"/>
          </pc:sldLayoutMkLst>
        </pc:sldLayoutChg>
        <pc:sldLayoutChg chg="new del replId">
          <pc:chgData name="Shinenn K" userId="ec2293f8aad7a502" providerId="LiveId" clId="{9F01C5C5-31F6-4A2A-AB79-DA05CF96FBD7}" dt="2024-06-16T09:28:01.805" v="332" actId="2696"/>
          <pc:sldLayoutMkLst>
            <pc:docMk/>
            <pc:sldMasterMk cId="1535493376" sldId="2147483753"/>
            <pc:sldLayoutMk cId="135481542" sldId="2147483761"/>
          </pc:sldLayoutMkLst>
        </pc:sldLayoutChg>
        <pc:sldLayoutChg chg="new del replId">
          <pc:chgData name="Shinenn K" userId="ec2293f8aad7a502" providerId="LiveId" clId="{9F01C5C5-31F6-4A2A-AB79-DA05CF96FBD7}" dt="2024-06-16T09:28:01.821" v="333" actId="2696"/>
          <pc:sldLayoutMkLst>
            <pc:docMk/>
            <pc:sldMasterMk cId="1535493376" sldId="2147483753"/>
            <pc:sldLayoutMk cId="2834474405" sldId="2147483762"/>
          </pc:sldLayoutMkLst>
        </pc:sldLayoutChg>
        <pc:sldLayoutChg chg="new del replId">
          <pc:chgData name="Shinenn K" userId="ec2293f8aad7a502" providerId="LiveId" clId="{9F01C5C5-31F6-4A2A-AB79-DA05CF96FBD7}" dt="2024-06-16T09:28:01.837" v="334" actId="2696"/>
          <pc:sldLayoutMkLst>
            <pc:docMk/>
            <pc:sldMasterMk cId="1535493376" sldId="2147483753"/>
            <pc:sldLayoutMk cId="1510472761" sldId="2147483763"/>
          </pc:sldLayoutMkLst>
        </pc:sldLayoutChg>
        <pc:sldLayoutChg chg="new del replId">
          <pc:chgData name="Shinenn K" userId="ec2293f8aad7a502" providerId="LiveId" clId="{9F01C5C5-31F6-4A2A-AB79-DA05CF96FBD7}" dt="2024-06-16T09:28:01.837" v="335" actId="2696"/>
          <pc:sldLayoutMkLst>
            <pc:docMk/>
            <pc:sldMasterMk cId="1535493376" sldId="2147483753"/>
            <pc:sldLayoutMk cId="4212256075" sldId="2147483764"/>
          </pc:sldLayoutMkLst>
        </pc:sldLayoutChg>
      </pc:sldMasterChg>
      <pc:sldMasterChg chg="new mod addSldLayout delSldLayout modSldLayout sldLayoutOrd">
        <pc:chgData name="Shinenn K" userId="ec2293f8aad7a502" providerId="LiveId" clId="{9F01C5C5-31F6-4A2A-AB79-DA05CF96FBD7}" dt="2024-06-16T09:34:14.538" v="377" actId="20578"/>
        <pc:sldMasterMkLst>
          <pc:docMk/>
          <pc:sldMasterMk cId="2501459327" sldId="2147483754"/>
        </pc:sldMasterMkLst>
        <pc:sldLayoutChg chg="modSp mod ord">
          <pc:chgData name="Shinenn K" userId="ec2293f8aad7a502" providerId="LiveId" clId="{9F01C5C5-31F6-4A2A-AB79-DA05CF96FBD7}" dt="2024-06-16T09:33:54.626" v="374" actId="20578"/>
          <pc:sldLayoutMkLst>
            <pc:docMk/>
            <pc:sldMasterMk cId="1535493376" sldId="2147483753"/>
            <pc:sldLayoutMk cId="1376781086" sldId="2147483703"/>
          </pc:sldLayoutMkLst>
        </pc:sldLayoutChg>
        <pc:sldLayoutChg chg="mod ord">
          <pc:chgData name="Shinenn K" userId="ec2293f8aad7a502" providerId="LiveId" clId="{9F01C5C5-31F6-4A2A-AB79-DA05CF96FBD7}" dt="2024-06-16T09:31:55.045" v="363" actId="6014"/>
          <pc:sldLayoutMkLst>
            <pc:docMk/>
            <pc:sldMasterMk cId="1535493376" sldId="2147483753"/>
            <pc:sldLayoutMk cId="2833090735" sldId="2147483715"/>
          </pc:sldLayoutMkLst>
        </pc:sldLayoutChg>
        <pc:sldLayoutChg chg="modSp mod ord">
          <pc:chgData name="Shinenn K" userId="ec2293f8aad7a502" providerId="LiveId" clId="{9F01C5C5-31F6-4A2A-AB79-DA05CF96FBD7}" dt="2024-06-16T09:32:02.046" v="364" actId="6014"/>
          <pc:sldLayoutMkLst>
            <pc:docMk/>
            <pc:sldMasterMk cId="1535493376" sldId="2147483753"/>
            <pc:sldLayoutMk cId="942897586" sldId="2147483716"/>
          </pc:sldLayoutMkLst>
        </pc:sldLayoutChg>
        <pc:sldLayoutChg chg="modSp mod ord">
          <pc:chgData name="Shinenn K" userId="ec2293f8aad7a502" providerId="LiveId" clId="{9F01C5C5-31F6-4A2A-AB79-DA05CF96FBD7}" dt="2024-06-16T09:34:11.568" v="376" actId="20578"/>
          <pc:sldLayoutMkLst>
            <pc:docMk/>
            <pc:sldMasterMk cId="2501459327" sldId="2147483754"/>
            <pc:sldLayoutMk cId="2709246836" sldId="2147483747"/>
          </pc:sldLayoutMkLst>
        </pc:sldLayoutChg>
        <pc:sldLayoutChg chg="modSp mod ord">
          <pc:chgData name="Shinenn K" userId="ec2293f8aad7a502" providerId="LiveId" clId="{9F01C5C5-31F6-4A2A-AB79-DA05CF96FBD7}" dt="2024-06-16T09:33:02.757" v="368" actId="6014"/>
          <pc:sldLayoutMkLst>
            <pc:docMk/>
            <pc:sldMasterMk cId="1535493376" sldId="2147483753"/>
            <pc:sldLayoutMk cId="2566508718" sldId="2147483748"/>
          </pc:sldLayoutMkLst>
        </pc:sldLayoutChg>
        <pc:sldLayoutChg chg="modSp mod ord">
          <pc:chgData name="Shinenn K" userId="ec2293f8aad7a502" providerId="LiveId" clId="{9F01C5C5-31F6-4A2A-AB79-DA05CF96FBD7}" dt="2024-06-16T09:32:56.820" v="367" actId="6014"/>
          <pc:sldLayoutMkLst>
            <pc:docMk/>
            <pc:sldMasterMk cId="1535493376" sldId="2147483753"/>
            <pc:sldLayoutMk cId="2507194332" sldId="2147483749"/>
          </pc:sldLayoutMkLst>
        </pc:sldLayoutChg>
        <pc:sldLayoutChg chg="modSp mod ord">
          <pc:chgData name="Shinenn K" userId="ec2293f8aad7a502" providerId="LiveId" clId="{9F01C5C5-31F6-4A2A-AB79-DA05CF96FBD7}" dt="2024-06-16T09:32:11.020" v="365" actId="6014"/>
          <pc:sldLayoutMkLst>
            <pc:docMk/>
            <pc:sldMasterMk cId="2501459327" sldId="2147483754"/>
            <pc:sldLayoutMk cId="221031148" sldId="2147483750"/>
          </pc:sldLayoutMkLst>
        </pc:sldLayoutChg>
        <pc:sldLayoutChg chg="modSp mod ord">
          <pc:chgData name="Shinenn K" userId="ec2293f8aad7a502" providerId="LiveId" clId="{9F01C5C5-31F6-4A2A-AB79-DA05CF96FBD7}" dt="2024-06-16T09:33:23.013" v="370" actId="20578"/>
          <pc:sldLayoutMkLst>
            <pc:docMk/>
            <pc:sldMasterMk cId="866678916" sldId="2147483757"/>
            <pc:sldLayoutMk cId="3697822778" sldId="2147483751"/>
          </pc:sldLayoutMkLst>
        </pc:sldLayoutChg>
        <pc:sldLayoutChg chg="new del replId">
          <pc:chgData name="Shinenn K" userId="ec2293f8aad7a502" providerId="LiveId" clId="{9F01C5C5-31F6-4A2A-AB79-DA05CF96FBD7}" dt="2024-06-16T09:30:49.326" v="347" actId="2696"/>
          <pc:sldLayoutMkLst>
            <pc:docMk/>
            <pc:sldMasterMk cId="2501459327" sldId="2147483754"/>
            <pc:sldLayoutMk cId="1589140473" sldId="2147483755"/>
          </pc:sldLayoutMkLst>
        </pc:sldLayoutChg>
        <pc:sldLayoutChg chg="new del replId">
          <pc:chgData name="Shinenn K" userId="ec2293f8aad7a502" providerId="LiveId" clId="{9F01C5C5-31F6-4A2A-AB79-DA05CF96FBD7}" dt="2024-06-16T09:30:49.342" v="348" actId="2696"/>
          <pc:sldLayoutMkLst>
            <pc:docMk/>
            <pc:sldMasterMk cId="2501459327" sldId="2147483754"/>
            <pc:sldLayoutMk cId="3286656869" sldId="2147483756"/>
          </pc:sldLayoutMkLst>
        </pc:sldLayoutChg>
        <pc:sldLayoutChg chg="new del replId">
          <pc:chgData name="Shinenn K" userId="ec2293f8aad7a502" providerId="LiveId" clId="{9F01C5C5-31F6-4A2A-AB79-DA05CF96FBD7}" dt="2024-06-16T09:30:49.351" v="349" actId="2696"/>
          <pc:sldLayoutMkLst>
            <pc:docMk/>
            <pc:sldMasterMk cId="2501459327" sldId="2147483754"/>
            <pc:sldLayoutMk cId="2062645671" sldId="2147483757"/>
          </pc:sldLayoutMkLst>
        </pc:sldLayoutChg>
        <pc:sldLayoutChg chg="new del replId">
          <pc:chgData name="Shinenn K" userId="ec2293f8aad7a502" providerId="LiveId" clId="{9F01C5C5-31F6-4A2A-AB79-DA05CF96FBD7}" dt="2024-06-16T09:30:49.358" v="350" actId="2696"/>
          <pc:sldLayoutMkLst>
            <pc:docMk/>
            <pc:sldMasterMk cId="2501459327" sldId="2147483754"/>
            <pc:sldLayoutMk cId="3783679986" sldId="2147483758"/>
          </pc:sldLayoutMkLst>
        </pc:sldLayoutChg>
        <pc:sldLayoutChg chg="new del replId">
          <pc:chgData name="Shinenn K" userId="ec2293f8aad7a502" providerId="LiveId" clId="{9F01C5C5-31F6-4A2A-AB79-DA05CF96FBD7}" dt="2024-06-16T09:30:49.373" v="351" actId="2696"/>
          <pc:sldLayoutMkLst>
            <pc:docMk/>
            <pc:sldMasterMk cId="2501459327" sldId="2147483754"/>
            <pc:sldLayoutMk cId="1973999203" sldId="2147483759"/>
          </pc:sldLayoutMkLst>
        </pc:sldLayoutChg>
        <pc:sldLayoutChg chg="new del replId">
          <pc:chgData name="Shinenn K" userId="ec2293f8aad7a502" providerId="LiveId" clId="{9F01C5C5-31F6-4A2A-AB79-DA05CF96FBD7}" dt="2024-06-16T09:30:49.389" v="352" actId="2696"/>
          <pc:sldLayoutMkLst>
            <pc:docMk/>
            <pc:sldMasterMk cId="2501459327" sldId="2147483754"/>
            <pc:sldLayoutMk cId="722065" sldId="2147483760"/>
          </pc:sldLayoutMkLst>
        </pc:sldLayoutChg>
        <pc:sldLayoutChg chg="new del replId">
          <pc:chgData name="Shinenn K" userId="ec2293f8aad7a502" providerId="LiveId" clId="{9F01C5C5-31F6-4A2A-AB79-DA05CF96FBD7}" dt="2024-06-16T09:30:49.389" v="353" actId="2696"/>
          <pc:sldLayoutMkLst>
            <pc:docMk/>
            <pc:sldMasterMk cId="2501459327" sldId="2147483754"/>
            <pc:sldLayoutMk cId="3472561161" sldId="2147483761"/>
          </pc:sldLayoutMkLst>
        </pc:sldLayoutChg>
        <pc:sldLayoutChg chg="new del replId">
          <pc:chgData name="Shinenn K" userId="ec2293f8aad7a502" providerId="LiveId" clId="{9F01C5C5-31F6-4A2A-AB79-DA05CF96FBD7}" dt="2024-06-16T09:30:49.405" v="354" actId="2696"/>
          <pc:sldLayoutMkLst>
            <pc:docMk/>
            <pc:sldMasterMk cId="2501459327" sldId="2147483754"/>
            <pc:sldLayoutMk cId="76661611" sldId="2147483762"/>
          </pc:sldLayoutMkLst>
        </pc:sldLayoutChg>
        <pc:sldLayoutChg chg="new del replId">
          <pc:chgData name="Shinenn K" userId="ec2293f8aad7a502" providerId="LiveId" clId="{9F01C5C5-31F6-4A2A-AB79-DA05CF96FBD7}" dt="2024-06-16T09:30:49.420" v="355" actId="2696"/>
          <pc:sldLayoutMkLst>
            <pc:docMk/>
            <pc:sldMasterMk cId="2501459327" sldId="2147483754"/>
            <pc:sldLayoutMk cId="4226272510" sldId="2147483763"/>
          </pc:sldLayoutMkLst>
        </pc:sldLayoutChg>
        <pc:sldLayoutChg chg="new del replId">
          <pc:chgData name="Shinenn K" userId="ec2293f8aad7a502" providerId="LiveId" clId="{9F01C5C5-31F6-4A2A-AB79-DA05CF96FBD7}" dt="2024-06-16T09:30:49.420" v="356" actId="2696"/>
          <pc:sldLayoutMkLst>
            <pc:docMk/>
            <pc:sldMasterMk cId="2501459327" sldId="2147483754"/>
            <pc:sldLayoutMk cId="2852372558" sldId="2147483764"/>
          </pc:sldLayoutMkLst>
        </pc:sldLayoutChg>
        <pc:sldLayoutChg chg="new del replId">
          <pc:chgData name="Shinenn K" userId="ec2293f8aad7a502" providerId="LiveId" clId="{9F01C5C5-31F6-4A2A-AB79-DA05CF96FBD7}" dt="2024-06-16T09:30:49.436" v="357" actId="2696"/>
          <pc:sldLayoutMkLst>
            <pc:docMk/>
            <pc:sldMasterMk cId="2501459327" sldId="2147483754"/>
            <pc:sldLayoutMk cId="523954654" sldId="2147483765"/>
          </pc:sldLayoutMkLst>
        </pc:sldLayoutChg>
      </pc:sldMasterChg>
      <pc:sldMasterChg chg="new mod addSldLayout delSldLayout modSldLayout sldLayoutOrd">
        <pc:chgData name="Shinenn K" userId="ec2293f8aad7a502" providerId="LiveId" clId="{9F01C5C5-31F6-4A2A-AB79-DA05CF96FBD7}" dt="2024-06-16T09:35:07.816" v="394" actId="6014"/>
        <pc:sldMasterMkLst>
          <pc:docMk/>
          <pc:sldMasterMk cId="2967427117" sldId="2147483755"/>
        </pc:sldMasterMkLst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63637367" sldId="2147483725"/>
          </pc:sldLayoutMkLst>
        </pc:sldLayoutChg>
        <pc:sldLayoutChg chg="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558849960" sldId="2147483726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4110626325" sldId="2147483728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5929004" sldId="2147483729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33257653" sldId="2147483730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47455514" sldId="2147483731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973366975" sldId="2147483732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873878897" sldId="2147483733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654604140" sldId="2147483734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100602242" sldId="2147483735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449761251" sldId="2147483736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253848715" sldId="2147483737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71693112" sldId="2147483738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052558894" sldId="2147483739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815575766" sldId="2147483740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413408901" sldId="2147483741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809728786" sldId="2147483742"/>
          </pc:sldLayoutMkLst>
        </pc:sldLayoutChg>
        <pc:sldLayoutChg chg="new del replId">
          <pc:chgData name="Shinenn K" userId="ec2293f8aad7a502" providerId="LiveId" clId="{9F01C5C5-31F6-4A2A-AB79-DA05CF96FBD7}" dt="2024-06-16T09:34:42.966" v="382" actId="2696"/>
          <pc:sldLayoutMkLst>
            <pc:docMk/>
            <pc:sldMasterMk cId="2967427117" sldId="2147483755"/>
            <pc:sldLayoutMk cId="3153923788" sldId="2147483756"/>
          </pc:sldLayoutMkLst>
        </pc:sldLayoutChg>
        <pc:sldLayoutChg chg="new del replId">
          <pc:chgData name="Shinenn K" userId="ec2293f8aad7a502" providerId="LiveId" clId="{9F01C5C5-31F6-4A2A-AB79-DA05CF96FBD7}" dt="2024-06-16T09:34:42.986" v="383" actId="2696"/>
          <pc:sldLayoutMkLst>
            <pc:docMk/>
            <pc:sldMasterMk cId="2967427117" sldId="2147483755"/>
            <pc:sldLayoutMk cId="2418029347" sldId="2147483757"/>
          </pc:sldLayoutMkLst>
        </pc:sldLayoutChg>
        <pc:sldLayoutChg chg="new del replId">
          <pc:chgData name="Shinenn K" userId="ec2293f8aad7a502" providerId="LiveId" clId="{9F01C5C5-31F6-4A2A-AB79-DA05CF96FBD7}" dt="2024-06-16T09:34:42.986" v="384" actId="2696"/>
          <pc:sldLayoutMkLst>
            <pc:docMk/>
            <pc:sldMasterMk cId="2967427117" sldId="2147483755"/>
            <pc:sldLayoutMk cId="1237867951" sldId="2147483758"/>
          </pc:sldLayoutMkLst>
        </pc:sldLayoutChg>
        <pc:sldLayoutChg chg="new del replId">
          <pc:chgData name="Shinenn K" userId="ec2293f8aad7a502" providerId="LiveId" clId="{9F01C5C5-31F6-4A2A-AB79-DA05CF96FBD7}" dt="2024-06-16T09:34:42.998" v="385" actId="2696"/>
          <pc:sldLayoutMkLst>
            <pc:docMk/>
            <pc:sldMasterMk cId="2967427117" sldId="2147483755"/>
            <pc:sldLayoutMk cId="2597335081" sldId="2147483759"/>
          </pc:sldLayoutMkLst>
        </pc:sldLayoutChg>
        <pc:sldLayoutChg chg="new del replId">
          <pc:chgData name="Shinenn K" userId="ec2293f8aad7a502" providerId="LiveId" clId="{9F01C5C5-31F6-4A2A-AB79-DA05CF96FBD7}" dt="2024-06-16T09:34:43.014" v="386" actId="2696"/>
          <pc:sldLayoutMkLst>
            <pc:docMk/>
            <pc:sldMasterMk cId="2967427117" sldId="2147483755"/>
            <pc:sldLayoutMk cId="1809160194" sldId="2147483760"/>
          </pc:sldLayoutMkLst>
        </pc:sldLayoutChg>
        <pc:sldLayoutChg chg="new del replId">
          <pc:chgData name="Shinenn K" userId="ec2293f8aad7a502" providerId="LiveId" clId="{9F01C5C5-31F6-4A2A-AB79-DA05CF96FBD7}" dt="2024-06-16T09:34:43.029" v="387" actId="2696"/>
          <pc:sldLayoutMkLst>
            <pc:docMk/>
            <pc:sldMasterMk cId="2967427117" sldId="2147483755"/>
            <pc:sldLayoutMk cId="3694130457" sldId="2147483761"/>
          </pc:sldLayoutMkLst>
        </pc:sldLayoutChg>
        <pc:sldLayoutChg chg="new del replId">
          <pc:chgData name="Shinenn K" userId="ec2293f8aad7a502" providerId="LiveId" clId="{9F01C5C5-31F6-4A2A-AB79-DA05CF96FBD7}" dt="2024-06-16T09:34:43.029" v="388" actId="2696"/>
          <pc:sldLayoutMkLst>
            <pc:docMk/>
            <pc:sldMasterMk cId="2967427117" sldId="2147483755"/>
            <pc:sldLayoutMk cId="1140031777" sldId="2147483762"/>
          </pc:sldLayoutMkLst>
        </pc:sldLayoutChg>
        <pc:sldLayoutChg chg="new del replId">
          <pc:chgData name="Shinenn K" userId="ec2293f8aad7a502" providerId="LiveId" clId="{9F01C5C5-31F6-4A2A-AB79-DA05CF96FBD7}" dt="2024-06-16T09:34:43.045" v="389" actId="2696"/>
          <pc:sldLayoutMkLst>
            <pc:docMk/>
            <pc:sldMasterMk cId="2967427117" sldId="2147483755"/>
            <pc:sldLayoutMk cId="2679033750" sldId="2147483763"/>
          </pc:sldLayoutMkLst>
        </pc:sldLayoutChg>
        <pc:sldLayoutChg chg="new del replId">
          <pc:chgData name="Shinenn K" userId="ec2293f8aad7a502" providerId="LiveId" clId="{9F01C5C5-31F6-4A2A-AB79-DA05CF96FBD7}" dt="2024-06-16T09:34:43.060" v="390" actId="2696"/>
          <pc:sldLayoutMkLst>
            <pc:docMk/>
            <pc:sldMasterMk cId="2967427117" sldId="2147483755"/>
            <pc:sldLayoutMk cId="4010839025" sldId="2147483764"/>
          </pc:sldLayoutMkLst>
        </pc:sldLayoutChg>
        <pc:sldLayoutChg chg="new del replId">
          <pc:chgData name="Shinenn K" userId="ec2293f8aad7a502" providerId="LiveId" clId="{9F01C5C5-31F6-4A2A-AB79-DA05CF96FBD7}" dt="2024-06-16T09:34:43.076" v="391" actId="2696"/>
          <pc:sldLayoutMkLst>
            <pc:docMk/>
            <pc:sldMasterMk cId="2967427117" sldId="2147483755"/>
            <pc:sldLayoutMk cId="199832678" sldId="2147483765"/>
          </pc:sldLayoutMkLst>
        </pc:sldLayoutChg>
        <pc:sldLayoutChg chg="new del replId">
          <pc:chgData name="Shinenn K" userId="ec2293f8aad7a502" providerId="LiveId" clId="{9F01C5C5-31F6-4A2A-AB79-DA05CF96FBD7}" dt="2024-06-16T09:34:43.076" v="392" actId="2696"/>
          <pc:sldLayoutMkLst>
            <pc:docMk/>
            <pc:sldMasterMk cId="2967427117" sldId="2147483755"/>
            <pc:sldLayoutMk cId="3131318349" sldId="2147483766"/>
          </pc:sldLayoutMkLst>
        </pc:sldLayoutChg>
      </pc:sldMasterChg>
      <pc:sldMasterChg chg="modSldLayout">
        <pc:chgData name="Shinenn K" userId="ec2293f8aad7a502" providerId="LiveId" clId="{9F01C5C5-31F6-4A2A-AB79-DA05CF96FBD7}" dt="2024-06-16T09:43:07.730" v="423" actId="6014"/>
        <pc:sldMasterMkLst>
          <pc:docMk/>
          <pc:sldMasterMk cId="866678916" sldId="2147483757"/>
        </pc:sldMasterMkLst>
        <pc:sldLayoutChg chg="mod">
          <pc:chgData name="Shinenn K" userId="ec2293f8aad7a502" providerId="LiveId" clId="{9F01C5C5-31F6-4A2A-AB79-DA05CF96FBD7}" dt="2024-06-16T09:41:06.128" v="407" actId="6014"/>
          <pc:sldLayoutMkLst>
            <pc:docMk/>
            <pc:sldMasterMk cId="866678916" sldId="2147483757"/>
            <pc:sldLayoutMk cId="2784657429" sldId="2147483758"/>
          </pc:sldLayoutMkLst>
        </pc:sldLayoutChg>
        <pc:sldLayoutChg chg="mod">
          <pc:chgData name="Shinenn K" userId="ec2293f8aad7a502" providerId="LiveId" clId="{9F01C5C5-31F6-4A2A-AB79-DA05CF96FBD7}" dt="2024-06-16T09:41:17.466" v="408" actId="6014"/>
          <pc:sldLayoutMkLst>
            <pc:docMk/>
            <pc:sldMasterMk cId="866678916" sldId="2147483757"/>
            <pc:sldLayoutMk cId="4256349898" sldId="2147483759"/>
          </pc:sldLayoutMkLst>
        </pc:sldLayoutChg>
        <pc:sldLayoutChg chg="mod">
          <pc:chgData name="Shinenn K" userId="ec2293f8aad7a502" providerId="LiveId" clId="{9F01C5C5-31F6-4A2A-AB79-DA05CF96FBD7}" dt="2024-06-16T09:41:30.872" v="409" actId="6014"/>
          <pc:sldLayoutMkLst>
            <pc:docMk/>
            <pc:sldMasterMk cId="866678916" sldId="2147483757"/>
            <pc:sldLayoutMk cId="4019080543" sldId="2147483760"/>
          </pc:sldLayoutMkLst>
        </pc:sldLayoutChg>
        <pc:sldLayoutChg chg="mod">
          <pc:chgData name="Shinenn K" userId="ec2293f8aad7a502" providerId="LiveId" clId="{9F01C5C5-31F6-4A2A-AB79-DA05CF96FBD7}" dt="2024-06-16T09:41:36.368" v="410" actId="6014"/>
          <pc:sldLayoutMkLst>
            <pc:docMk/>
            <pc:sldMasterMk cId="866678916" sldId="2147483757"/>
            <pc:sldLayoutMk cId="2668457001" sldId="2147483761"/>
          </pc:sldLayoutMkLst>
        </pc:sldLayoutChg>
        <pc:sldLayoutChg chg="mod">
          <pc:chgData name="Shinenn K" userId="ec2293f8aad7a502" providerId="LiveId" clId="{9F01C5C5-31F6-4A2A-AB79-DA05CF96FBD7}" dt="2024-06-16T09:41:43.688" v="411" actId="6014"/>
          <pc:sldLayoutMkLst>
            <pc:docMk/>
            <pc:sldMasterMk cId="866678916" sldId="2147483757"/>
            <pc:sldLayoutMk cId="3567168315" sldId="2147483762"/>
          </pc:sldLayoutMkLst>
        </pc:sldLayoutChg>
        <pc:sldLayoutChg chg="mod">
          <pc:chgData name="Shinenn K" userId="ec2293f8aad7a502" providerId="LiveId" clId="{9F01C5C5-31F6-4A2A-AB79-DA05CF96FBD7}" dt="2024-06-16T09:41:49.286" v="412" actId="6014"/>
          <pc:sldLayoutMkLst>
            <pc:docMk/>
            <pc:sldMasterMk cId="866678916" sldId="2147483757"/>
            <pc:sldLayoutMk cId="2783069938" sldId="2147483763"/>
          </pc:sldLayoutMkLst>
        </pc:sldLayoutChg>
        <pc:sldLayoutChg chg="mod">
          <pc:chgData name="Shinenn K" userId="ec2293f8aad7a502" providerId="LiveId" clId="{9F01C5C5-31F6-4A2A-AB79-DA05CF96FBD7}" dt="2024-06-16T09:41:55.774" v="413" actId="6014"/>
          <pc:sldLayoutMkLst>
            <pc:docMk/>
            <pc:sldMasterMk cId="866678916" sldId="2147483757"/>
            <pc:sldLayoutMk cId="1959028199" sldId="2147483764"/>
          </pc:sldLayoutMkLst>
        </pc:sldLayoutChg>
        <pc:sldLayoutChg chg="mod">
          <pc:chgData name="Shinenn K" userId="ec2293f8aad7a502" providerId="LiveId" clId="{9F01C5C5-31F6-4A2A-AB79-DA05CF96FBD7}" dt="2024-06-16T09:42:03.119" v="414" actId="6014"/>
          <pc:sldLayoutMkLst>
            <pc:docMk/>
            <pc:sldMasterMk cId="866678916" sldId="2147483757"/>
            <pc:sldLayoutMk cId="2149255789" sldId="2147483765"/>
          </pc:sldLayoutMkLst>
        </pc:sldLayoutChg>
        <pc:sldLayoutChg chg="mod">
          <pc:chgData name="Shinenn K" userId="ec2293f8aad7a502" providerId="LiveId" clId="{9F01C5C5-31F6-4A2A-AB79-DA05CF96FBD7}" dt="2024-06-16T09:42:08.746" v="415" actId="6014"/>
          <pc:sldLayoutMkLst>
            <pc:docMk/>
            <pc:sldMasterMk cId="866678916" sldId="2147483757"/>
            <pc:sldLayoutMk cId="1041054815" sldId="2147483766"/>
          </pc:sldLayoutMkLst>
        </pc:sldLayoutChg>
        <pc:sldLayoutChg chg="mod">
          <pc:chgData name="Shinenn K" userId="ec2293f8aad7a502" providerId="LiveId" clId="{9F01C5C5-31F6-4A2A-AB79-DA05CF96FBD7}" dt="2024-06-16T09:42:15.184" v="416" actId="6014"/>
          <pc:sldLayoutMkLst>
            <pc:docMk/>
            <pc:sldMasterMk cId="866678916" sldId="2147483757"/>
            <pc:sldLayoutMk cId="2903107472" sldId="2147483767"/>
          </pc:sldLayoutMkLst>
        </pc:sldLayoutChg>
        <pc:sldLayoutChg chg="mod">
          <pc:chgData name="Shinenn K" userId="ec2293f8aad7a502" providerId="LiveId" clId="{9F01C5C5-31F6-4A2A-AB79-DA05CF96FBD7}" dt="2024-06-16T09:42:21.712" v="417" actId="6014"/>
          <pc:sldLayoutMkLst>
            <pc:docMk/>
            <pc:sldMasterMk cId="866678916" sldId="2147483757"/>
            <pc:sldLayoutMk cId="541688489" sldId="2147483768"/>
          </pc:sldLayoutMkLst>
        </pc:sldLayoutChg>
        <pc:sldLayoutChg chg="mod">
          <pc:chgData name="Shinenn K" userId="ec2293f8aad7a502" providerId="LiveId" clId="{9F01C5C5-31F6-4A2A-AB79-DA05CF96FBD7}" dt="2024-06-16T09:42:27.593" v="418" actId="6014"/>
          <pc:sldLayoutMkLst>
            <pc:docMk/>
            <pc:sldMasterMk cId="866678916" sldId="2147483757"/>
            <pc:sldLayoutMk cId="4172389009" sldId="2147483769"/>
          </pc:sldLayoutMkLst>
        </pc:sldLayoutChg>
        <pc:sldLayoutChg chg="mod">
          <pc:chgData name="Shinenn K" userId="ec2293f8aad7a502" providerId="LiveId" clId="{9F01C5C5-31F6-4A2A-AB79-DA05CF96FBD7}" dt="2024-06-16T09:42:33.204" v="419" actId="6014"/>
          <pc:sldLayoutMkLst>
            <pc:docMk/>
            <pc:sldMasterMk cId="866678916" sldId="2147483757"/>
            <pc:sldLayoutMk cId="3998598171" sldId="2147483770"/>
          </pc:sldLayoutMkLst>
        </pc:sldLayoutChg>
        <pc:sldLayoutChg chg="mod">
          <pc:chgData name="Shinenn K" userId="ec2293f8aad7a502" providerId="LiveId" clId="{9F01C5C5-31F6-4A2A-AB79-DA05CF96FBD7}" dt="2024-06-16T09:42:39.442" v="420" actId="6014"/>
          <pc:sldLayoutMkLst>
            <pc:docMk/>
            <pc:sldMasterMk cId="866678916" sldId="2147483757"/>
            <pc:sldLayoutMk cId="3223895309" sldId="2147483771"/>
          </pc:sldLayoutMkLst>
        </pc:sldLayoutChg>
        <pc:sldLayoutChg chg="mod">
          <pc:chgData name="Shinenn K" userId="ec2293f8aad7a502" providerId="LiveId" clId="{9F01C5C5-31F6-4A2A-AB79-DA05CF96FBD7}" dt="2024-06-16T09:42:44.858" v="421" actId="6014"/>
          <pc:sldLayoutMkLst>
            <pc:docMk/>
            <pc:sldMasterMk cId="866678916" sldId="2147483757"/>
            <pc:sldLayoutMk cId="2981177878" sldId="2147483772"/>
          </pc:sldLayoutMkLst>
        </pc:sldLayoutChg>
        <pc:sldLayoutChg chg="mod">
          <pc:chgData name="Shinenn K" userId="ec2293f8aad7a502" providerId="LiveId" clId="{9F01C5C5-31F6-4A2A-AB79-DA05CF96FBD7}" dt="2024-06-16T09:42:53.319" v="422" actId="6014"/>
          <pc:sldLayoutMkLst>
            <pc:docMk/>
            <pc:sldMasterMk cId="866678916" sldId="2147483757"/>
            <pc:sldLayoutMk cId="972940152" sldId="2147483773"/>
          </pc:sldLayoutMkLst>
        </pc:sldLayoutChg>
        <pc:sldLayoutChg chg="mod">
          <pc:chgData name="Shinenn K" userId="ec2293f8aad7a502" providerId="LiveId" clId="{9F01C5C5-31F6-4A2A-AB79-DA05CF96FBD7}" dt="2024-06-16T09:43:07.730" v="423" actId="6014"/>
          <pc:sldLayoutMkLst>
            <pc:docMk/>
            <pc:sldMasterMk cId="866678916" sldId="2147483757"/>
            <pc:sldLayoutMk cId="927018925" sldId="2147483774"/>
          </pc:sldLayoutMkLst>
        </pc:sldLayoutChg>
      </pc:sldMasterChg>
    </pc:docChg>
  </pc:docChgLst>
  <pc:docChgLst>
    <pc:chgData name="Shinenn K" userId="ec2293f8aad7a502" providerId="LiveId" clId="{68442842-63A4-404E-899A-4F0F87024459}"/>
    <pc:docChg chg="undo custSel addSld delSld modSld sldOrd">
      <pc:chgData name="Shinenn K" userId="ec2293f8aad7a502" providerId="LiveId" clId="{68442842-63A4-404E-899A-4F0F87024459}" dt="2024-11-22T14:14:18.196" v="189" actId="20577"/>
      <pc:docMkLst>
        <pc:docMk/>
      </pc:docMkLst>
      <pc:sldChg chg="delSp add mod">
        <pc:chgData name="Shinenn K" userId="ec2293f8aad7a502" providerId="LiveId" clId="{68442842-63A4-404E-899A-4F0F87024459}" dt="2024-11-22T14:04:04.662" v="6" actId="478"/>
        <pc:sldMkLst>
          <pc:docMk/>
          <pc:sldMk cId="4035081107" sldId="287"/>
        </pc:sldMkLst>
      </pc:sldChg>
      <pc:sldChg chg="delSp add mod">
        <pc:chgData name="Shinenn K" userId="ec2293f8aad7a502" providerId="LiveId" clId="{68442842-63A4-404E-899A-4F0F87024459}" dt="2024-11-22T14:04:03.226" v="5" actId="478"/>
        <pc:sldMkLst>
          <pc:docMk/>
          <pc:sldMk cId="3760653872" sldId="348"/>
        </pc:sldMkLst>
      </pc:sldChg>
      <pc:sldChg chg="delSp add mod">
        <pc:chgData name="Shinenn K" userId="ec2293f8aad7a502" providerId="LiveId" clId="{68442842-63A4-404E-899A-4F0F87024459}" dt="2024-11-22T14:04:00.630" v="4" actId="478"/>
        <pc:sldMkLst>
          <pc:docMk/>
          <pc:sldMk cId="2769570400" sldId="441"/>
        </pc:sldMkLst>
      </pc:sldChg>
      <pc:sldChg chg="addSp modSp new mod modClrScheme chgLayout">
        <pc:chgData name="Shinenn K" userId="ec2293f8aad7a502" providerId="LiveId" clId="{68442842-63A4-404E-899A-4F0F87024459}" dt="2024-11-22T14:04:44.513" v="9"/>
        <pc:sldMkLst>
          <pc:docMk/>
          <pc:sldMk cId="3467112424" sldId="442"/>
        </pc:sldMkLst>
      </pc:sldChg>
      <pc:sldChg chg="addSp delSp modSp new mod modClrScheme chgLayout">
        <pc:chgData name="Shinenn K" userId="ec2293f8aad7a502" providerId="LiveId" clId="{68442842-63A4-404E-899A-4F0F87024459}" dt="2024-11-22T14:08:40.049" v="85" actId="6549"/>
        <pc:sldMkLst>
          <pc:docMk/>
          <pc:sldMk cId="3854915199" sldId="443"/>
        </pc:sldMkLst>
      </pc:sldChg>
      <pc:sldChg chg="modSp new mod">
        <pc:chgData name="Shinenn K" userId="ec2293f8aad7a502" providerId="LiveId" clId="{68442842-63A4-404E-899A-4F0F87024459}" dt="2024-11-22T14:09:55.961" v="101" actId="6549"/>
        <pc:sldMkLst>
          <pc:docMk/>
          <pc:sldMk cId="4199958746" sldId="444"/>
        </pc:sldMkLst>
      </pc:sldChg>
      <pc:sldChg chg="modSp new mod">
        <pc:chgData name="Shinenn K" userId="ec2293f8aad7a502" providerId="LiveId" clId="{68442842-63A4-404E-899A-4F0F87024459}" dt="2024-11-22T14:07:24.813" v="56"/>
        <pc:sldMkLst>
          <pc:docMk/>
          <pc:sldMk cId="1546615784" sldId="445"/>
        </pc:sldMkLst>
      </pc:sldChg>
      <pc:sldChg chg="modSp new mod">
        <pc:chgData name="Shinenn K" userId="ec2293f8aad7a502" providerId="LiveId" clId="{68442842-63A4-404E-899A-4F0F87024459}" dt="2024-11-22T14:13:38.327" v="177" actId="20577"/>
        <pc:sldMkLst>
          <pc:docMk/>
          <pc:sldMk cId="273648533" sldId="446"/>
        </pc:sldMkLst>
      </pc:sldChg>
      <pc:sldChg chg="modSp add mod">
        <pc:chgData name="Shinenn K" userId="ec2293f8aad7a502" providerId="LiveId" clId="{68442842-63A4-404E-899A-4F0F87024459}" dt="2024-11-22T14:07:53.555" v="64" actId="207"/>
        <pc:sldMkLst>
          <pc:docMk/>
          <pc:sldMk cId="1340143562" sldId="447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3905377495" sldId="447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54514831" sldId="448"/>
        </pc:sldMkLst>
      </pc:sldChg>
      <pc:sldChg chg="addSp delSp modSp new del mod modClrScheme chgLayout">
        <pc:chgData name="Shinenn K" userId="ec2293f8aad7a502" providerId="LiveId" clId="{68442842-63A4-404E-899A-4F0F87024459}" dt="2024-11-22T14:10:03.839" v="102" actId="47"/>
        <pc:sldMkLst>
          <pc:docMk/>
          <pc:sldMk cId="3068910940" sldId="448"/>
        </pc:sldMkLst>
      </pc:sldChg>
      <pc:sldChg chg="addSp delSp modSp new mod modClrScheme chgLayout">
        <pc:chgData name="Shinenn K" userId="ec2293f8aad7a502" providerId="LiveId" clId="{68442842-63A4-404E-899A-4F0F87024459}" dt="2024-11-22T14:09:51.710" v="98" actId="2711"/>
        <pc:sldMkLst>
          <pc:docMk/>
          <pc:sldMk cId="930540055" sldId="449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092851479" sldId="449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172373989" sldId="450"/>
        </pc:sldMkLst>
      </pc:sldChg>
      <pc:sldChg chg="modSp add mod ord">
        <pc:chgData name="Shinenn K" userId="ec2293f8aad7a502" providerId="LiveId" clId="{68442842-63A4-404E-899A-4F0F87024459}" dt="2024-11-22T14:10:15.450" v="107"/>
        <pc:sldMkLst>
          <pc:docMk/>
          <pc:sldMk cId="1736186231" sldId="450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721193744" sldId="451"/>
        </pc:sldMkLst>
      </pc:sldChg>
      <pc:sldChg chg="modSp add mod">
        <pc:chgData name="Shinenn K" userId="ec2293f8aad7a502" providerId="LiveId" clId="{68442842-63A4-404E-899A-4F0F87024459}" dt="2024-11-22T14:10:58.462" v="119" actId="20577"/>
        <pc:sldMkLst>
          <pc:docMk/>
          <pc:sldMk cId="3326342322" sldId="451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884852082" sldId="452"/>
        </pc:sldMkLst>
      </pc:sldChg>
      <pc:sldChg chg="modSp add mod">
        <pc:chgData name="Shinenn K" userId="ec2293f8aad7a502" providerId="LiveId" clId="{68442842-63A4-404E-899A-4F0F87024459}" dt="2024-11-22T14:11:22.257" v="125" actId="207"/>
        <pc:sldMkLst>
          <pc:docMk/>
          <pc:sldMk cId="3825858177" sldId="452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310733027" sldId="453"/>
        </pc:sldMkLst>
      </pc:sldChg>
      <pc:sldChg chg="modSp add mod">
        <pc:chgData name="Shinenn K" userId="ec2293f8aad7a502" providerId="LiveId" clId="{68442842-63A4-404E-899A-4F0F87024459}" dt="2024-11-22T14:11:48.519" v="131" actId="207"/>
        <pc:sldMkLst>
          <pc:docMk/>
          <pc:sldMk cId="2645353833" sldId="453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95886123" sldId="454"/>
        </pc:sldMkLst>
      </pc:sldChg>
      <pc:sldChg chg="modSp add mod ord">
        <pc:chgData name="Shinenn K" userId="ec2293f8aad7a502" providerId="LiveId" clId="{68442842-63A4-404E-899A-4F0F87024459}" dt="2024-11-22T14:12:25.001" v="142"/>
        <pc:sldMkLst>
          <pc:docMk/>
          <pc:sldMk cId="1357178599" sldId="454"/>
        </pc:sldMkLst>
      </pc:sldChg>
      <pc:sldChg chg="addSp delSp modSp new mod modClrScheme chgLayout">
        <pc:chgData name="Shinenn K" userId="ec2293f8aad7a502" providerId="LiveId" clId="{68442842-63A4-404E-899A-4F0F87024459}" dt="2024-11-22T14:13:11.119" v="166" actId="20577"/>
        <pc:sldMkLst>
          <pc:docMk/>
          <pc:sldMk cId="1884385398" sldId="455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3439981778" sldId="455"/>
        </pc:sldMkLst>
      </pc:sldChg>
      <pc:sldChg chg="modSp add mod">
        <pc:chgData name="Shinenn K" userId="ec2293f8aad7a502" providerId="LiveId" clId="{68442842-63A4-404E-899A-4F0F87024459}" dt="2024-11-22T14:13:55.815" v="180" actId="6549"/>
        <pc:sldMkLst>
          <pc:docMk/>
          <pc:sldMk cId="1247217145" sldId="456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684581081" sldId="456"/>
        </pc:sldMkLst>
      </pc:sldChg>
      <pc:sldChg chg="addSp delSp modSp new mod modClrScheme chgLayout">
        <pc:chgData name="Shinenn K" userId="ec2293f8aad7a502" providerId="LiveId" clId="{68442842-63A4-404E-899A-4F0F87024459}" dt="2024-11-22T14:14:18.196" v="189" actId="20577"/>
        <pc:sldMkLst>
          <pc:docMk/>
          <pc:sldMk cId="1060971016" sldId="457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310520811" sldId="457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2325820751" sldId="458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993577103" sldId="459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2158177992" sldId="460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2480770916" sldId="461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3557481909" sldId="462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2686358280" sldId="463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856037574" sldId="464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496358307" sldId="465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3372975214" sldId="466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1259942603" sldId="467"/>
        </pc:sldMkLst>
      </pc:sldChg>
      <pc:sldChg chg="del">
        <pc:chgData name="Shinenn K" userId="ec2293f8aad7a502" providerId="LiveId" clId="{68442842-63A4-404E-899A-4F0F87024459}" dt="2024-11-22T14:02:16.999" v="0" actId="47"/>
        <pc:sldMkLst>
          <pc:docMk/>
          <pc:sldMk cId="330583380" sldId="468"/>
        </pc:sldMkLst>
      </pc:sldChg>
    </pc:docChg>
  </pc:docChgLst>
  <pc:docChgLst>
    <pc:chgData name="Shinenn K" userId="ec2293f8aad7a502" providerId="LiveId" clId="{94160BBA-769D-431B-93A2-35222F741E78}"/>
    <pc:docChg chg="undo custSel addSld delSld modSld sldOrd modMainMaster">
      <pc:chgData name="Shinenn K" userId="ec2293f8aad7a502" providerId="LiveId" clId="{94160BBA-769D-431B-93A2-35222F741E78}" dt="2024-03-28T03:39:49.068" v="4256"/>
      <pc:docMkLst>
        <pc:docMk/>
      </pc:docMkLst>
      <pc:sldChg chg="modSp mod">
        <pc:chgData name="Shinenn K" userId="ec2293f8aad7a502" providerId="LiveId" clId="{94160BBA-769D-431B-93A2-35222F741E78}" dt="2024-03-26T07:08:20.693" v="42" actId="20577"/>
        <pc:sldMkLst>
          <pc:docMk/>
          <pc:sldMk cId="908055769" sldId="256"/>
        </pc:sldMkLst>
      </pc:sldChg>
      <pc:sldChg chg="modSp mod ord">
        <pc:chgData name="Shinenn K" userId="ec2293f8aad7a502" providerId="LiveId" clId="{94160BBA-769D-431B-93A2-35222F741E78}" dt="2024-03-26T10:08:38.858" v="1207" actId="14100"/>
        <pc:sldMkLst>
          <pc:docMk/>
          <pc:sldMk cId="1218115275" sldId="257"/>
        </pc:sldMkLst>
      </pc:sldChg>
      <pc:sldChg chg="delSp modSp mod">
        <pc:chgData name="Shinenn K" userId="ec2293f8aad7a502" providerId="LiveId" clId="{94160BBA-769D-431B-93A2-35222F741E78}" dt="2024-03-28T03:14:49.030" v="4037" actId="27636"/>
        <pc:sldMkLst>
          <pc:docMk/>
          <pc:sldMk cId="1331088451" sldId="258"/>
        </pc:sldMkLst>
      </pc:sldChg>
      <pc:sldChg chg="modSp mod">
        <pc:chgData name="Shinenn K" userId="ec2293f8aad7a502" providerId="LiveId" clId="{94160BBA-769D-431B-93A2-35222F741E78}" dt="2024-03-25T10:00:16.902" v="18" actId="6549"/>
        <pc:sldMkLst>
          <pc:docMk/>
          <pc:sldMk cId="2390903473" sldId="259"/>
        </pc:sldMkLst>
      </pc:sldChg>
      <pc:sldChg chg="addSp delSp modSp new mod modClrScheme chgLayout">
        <pc:chgData name="Shinenn K" userId="ec2293f8aad7a502" providerId="LiveId" clId="{94160BBA-769D-431B-93A2-35222F741E78}" dt="2024-03-28T03:16:26.127" v="4045" actId="113"/>
        <pc:sldMkLst>
          <pc:docMk/>
          <pc:sldMk cId="3176399637" sldId="260"/>
        </pc:sldMkLst>
      </pc:sldChg>
      <pc:sldChg chg="addSp delSp modSp new del mod modClrScheme chgLayout">
        <pc:chgData name="Shinenn K" userId="ec2293f8aad7a502" providerId="LiveId" clId="{94160BBA-769D-431B-93A2-35222F741E78}" dt="2024-03-25T07:22:10.020" v="12" actId="47"/>
        <pc:sldMkLst>
          <pc:docMk/>
          <pc:sldMk cId="3527626258" sldId="260"/>
        </pc:sldMkLst>
      </pc:sldChg>
      <pc:sldChg chg="modSp new del mod">
        <pc:chgData name="Shinenn K" userId="ec2293f8aad7a502" providerId="LiveId" clId="{94160BBA-769D-431B-93A2-35222F741E78}" dt="2024-03-26T09:14:31.768" v="347" actId="47"/>
        <pc:sldMkLst>
          <pc:docMk/>
          <pc:sldMk cId="4154295720" sldId="261"/>
        </pc:sldMkLst>
      </pc:sldChg>
      <pc:sldChg chg="modSp new mod">
        <pc:chgData name="Shinenn K" userId="ec2293f8aad7a502" providerId="LiveId" clId="{94160BBA-769D-431B-93A2-35222F741E78}" dt="2024-03-28T03:16:54.784" v="4046" actId="113"/>
        <pc:sldMkLst>
          <pc:docMk/>
          <pc:sldMk cId="1579054489" sldId="262"/>
        </pc:sldMkLst>
      </pc:sldChg>
      <pc:sldChg chg="add del">
        <pc:chgData name="Shinenn K" userId="ec2293f8aad7a502" providerId="LiveId" clId="{94160BBA-769D-431B-93A2-35222F741E78}" dt="2024-03-26T09:07:23.739" v="268" actId="47"/>
        <pc:sldMkLst>
          <pc:docMk/>
          <pc:sldMk cId="1223547736" sldId="263"/>
        </pc:sldMkLst>
      </pc:sldChg>
      <pc:sldChg chg="delSp modSp new mod">
        <pc:chgData name="Shinenn K" userId="ec2293f8aad7a502" providerId="LiveId" clId="{94160BBA-769D-431B-93A2-35222F741E78}" dt="2024-03-28T03:17:17.561" v="4047" actId="478"/>
        <pc:sldMkLst>
          <pc:docMk/>
          <pc:sldMk cId="2816384629" sldId="263"/>
        </pc:sldMkLst>
      </pc:sldChg>
      <pc:sldChg chg="add del">
        <pc:chgData name="Shinenn K" userId="ec2293f8aad7a502" providerId="LiveId" clId="{94160BBA-769D-431B-93A2-35222F741E78}" dt="2024-03-26T09:07:46.342" v="272" actId="47"/>
        <pc:sldMkLst>
          <pc:docMk/>
          <pc:sldMk cId="3391867020" sldId="263"/>
        </pc:sldMkLst>
      </pc:sldChg>
      <pc:sldChg chg="modSp add mod">
        <pc:chgData name="Shinenn K" userId="ec2293f8aad7a502" providerId="LiveId" clId="{94160BBA-769D-431B-93A2-35222F741E78}" dt="2024-03-26T13:26:36.327" v="2331" actId="20577"/>
        <pc:sldMkLst>
          <pc:docMk/>
          <pc:sldMk cId="3351240779" sldId="264"/>
        </pc:sldMkLst>
      </pc:sldChg>
      <pc:sldChg chg="modSp add del mod">
        <pc:chgData name="Shinenn K" userId="ec2293f8aad7a502" providerId="LiveId" clId="{94160BBA-769D-431B-93A2-35222F741E78}" dt="2024-03-26T10:08:43.532" v="1208" actId="47"/>
        <pc:sldMkLst>
          <pc:docMk/>
          <pc:sldMk cId="3947844659" sldId="264"/>
        </pc:sldMkLst>
      </pc:sldChg>
      <pc:sldChg chg="delSp modSp add mod">
        <pc:chgData name="Shinenn K" userId="ec2293f8aad7a502" providerId="LiveId" clId="{94160BBA-769D-431B-93A2-35222F741E78}" dt="2024-03-28T03:18:25.581" v="4076" actId="20577"/>
        <pc:sldMkLst>
          <pc:docMk/>
          <pc:sldMk cId="1338812635" sldId="265"/>
        </pc:sldMkLst>
      </pc:sldChg>
      <pc:sldChg chg="modSp new mod">
        <pc:chgData name="Shinenn K" userId="ec2293f8aad7a502" providerId="LiveId" clId="{94160BBA-769D-431B-93A2-35222F741E78}" dt="2024-03-26T11:45:53.840" v="1335" actId="207"/>
        <pc:sldMkLst>
          <pc:docMk/>
          <pc:sldMk cId="597836729" sldId="266"/>
        </pc:sldMkLst>
      </pc:sldChg>
      <pc:sldChg chg="modSp add mod modClrScheme chgLayout">
        <pc:chgData name="Shinenn K" userId="ec2293f8aad7a502" providerId="LiveId" clId="{94160BBA-769D-431B-93A2-35222F741E78}" dt="2024-03-26T11:44:19.883" v="1322" actId="1038"/>
        <pc:sldMkLst>
          <pc:docMk/>
          <pc:sldMk cId="1737192914" sldId="267"/>
        </pc:sldMkLst>
      </pc:sldChg>
      <pc:sldChg chg="modSp add mod">
        <pc:chgData name="Shinenn K" userId="ec2293f8aad7a502" providerId="LiveId" clId="{94160BBA-769D-431B-93A2-35222F741E78}" dt="2024-03-26T13:26:43.331" v="2332" actId="20577"/>
        <pc:sldMkLst>
          <pc:docMk/>
          <pc:sldMk cId="3276301841" sldId="268"/>
        </pc:sldMkLst>
      </pc:sldChg>
      <pc:sldChg chg="delSp modSp add mod">
        <pc:chgData name="Shinenn K" userId="ec2293f8aad7a502" providerId="LiveId" clId="{94160BBA-769D-431B-93A2-35222F741E78}" dt="2024-03-28T03:20:25.537" v="4080" actId="207"/>
        <pc:sldMkLst>
          <pc:docMk/>
          <pc:sldMk cId="2092580201" sldId="269"/>
        </pc:sldMkLst>
      </pc:sldChg>
      <pc:sldChg chg="delSp modSp new mod ord">
        <pc:chgData name="Shinenn K" userId="ec2293f8aad7a502" providerId="LiveId" clId="{94160BBA-769D-431B-93A2-35222F741E78}" dt="2024-03-28T03:19:58.590" v="4078" actId="113"/>
        <pc:sldMkLst>
          <pc:docMk/>
          <pc:sldMk cId="3621379794" sldId="270"/>
        </pc:sldMkLst>
      </pc:sldChg>
      <pc:sldChg chg="delSp modSp new mod">
        <pc:chgData name="Shinenn K" userId="ec2293f8aad7a502" providerId="LiveId" clId="{94160BBA-769D-431B-93A2-35222F741E78}" dt="2024-03-28T03:21:37.743" v="4098" actId="113"/>
        <pc:sldMkLst>
          <pc:docMk/>
          <pc:sldMk cId="959405847" sldId="271"/>
        </pc:sldMkLst>
      </pc:sldChg>
      <pc:sldChg chg="addSp delSp modSp mod">
        <pc:chgData name="Shinenn K" userId="ec2293f8aad7a502" providerId="LiveId" clId="{94160BBA-769D-431B-93A2-35222F741E78}" dt="2024-03-26T12:08:04.356" v="1765" actId="1035"/>
        <pc:sldMkLst>
          <pc:docMk/>
          <pc:sldMk cId="3375282419" sldId="272"/>
        </pc:sldMkLst>
      </pc:sldChg>
      <pc:sldChg chg="modSp add mod">
        <pc:chgData name="Shinenn K" userId="ec2293f8aad7a502" providerId="LiveId" clId="{94160BBA-769D-431B-93A2-35222F741E78}" dt="2024-03-28T03:22:02.756" v="4105" actId="6549"/>
        <pc:sldMkLst>
          <pc:docMk/>
          <pc:sldMk cId="2328279144" sldId="273"/>
        </pc:sldMkLst>
      </pc:sldChg>
      <pc:sldChg chg="modSp add mod">
        <pc:chgData name="Shinenn K" userId="ec2293f8aad7a502" providerId="LiveId" clId="{94160BBA-769D-431B-93A2-35222F741E78}" dt="2024-03-26T12:43:55.397" v="2223" actId="14100"/>
        <pc:sldMkLst>
          <pc:docMk/>
          <pc:sldMk cId="2724379558" sldId="274"/>
        </pc:sldMkLst>
      </pc:sldChg>
      <pc:sldChg chg="addSp delSp modSp new mod">
        <pc:chgData name="Shinenn K" userId="ec2293f8aad7a502" providerId="LiveId" clId="{94160BBA-769D-431B-93A2-35222F741E78}" dt="2024-03-28T03:24:45.342" v="4112" actId="113"/>
        <pc:sldMkLst>
          <pc:docMk/>
          <pc:sldMk cId="3541285395" sldId="275"/>
        </pc:sldMkLst>
      </pc:sldChg>
      <pc:sldChg chg="modSp add mod">
        <pc:chgData name="Shinenn K" userId="ec2293f8aad7a502" providerId="LiveId" clId="{94160BBA-769D-431B-93A2-35222F741E78}" dt="2024-03-28T03:26:21.659" v="4116" actId="207"/>
        <pc:sldMkLst>
          <pc:docMk/>
          <pc:sldMk cId="240410790" sldId="276"/>
        </pc:sldMkLst>
      </pc:sldChg>
      <pc:sldChg chg="modSp add mod">
        <pc:chgData name="Shinenn K" userId="ec2293f8aad7a502" providerId="LiveId" clId="{94160BBA-769D-431B-93A2-35222F741E78}" dt="2024-03-28T03:25:04.079" v="4113" actId="113"/>
        <pc:sldMkLst>
          <pc:docMk/>
          <pc:sldMk cId="3843467465" sldId="277"/>
        </pc:sldMkLst>
      </pc:sldChg>
      <pc:sldChg chg="add del">
        <pc:chgData name="Shinenn K" userId="ec2293f8aad7a502" providerId="LiveId" clId="{94160BBA-769D-431B-93A2-35222F741E78}" dt="2024-03-26T13:22:23.337" v="2322" actId="47"/>
        <pc:sldMkLst>
          <pc:docMk/>
          <pc:sldMk cId="1685595257" sldId="278"/>
        </pc:sldMkLst>
      </pc:sldChg>
      <pc:sldChg chg="add del">
        <pc:chgData name="Shinenn K" userId="ec2293f8aad7a502" providerId="LiveId" clId="{94160BBA-769D-431B-93A2-35222F741E78}" dt="2024-03-26T13:22:24.634" v="2323" actId="47"/>
        <pc:sldMkLst>
          <pc:docMk/>
          <pc:sldMk cId="45101776" sldId="279"/>
        </pc:sldMkLst>
      </pc:sldChg>
      <pc:sldChg chg="modSp add mod">
        <pc:chgData name="Shinenn K" userId="ec2293f8aad7a502" providerId="LiveId" clId="{94160BBA-769D-431B-93A2-35222F741E78}" dt="2024-03-28T03:25:15.648" v="4114" actId="113"/>
        <pc:sldMkLst>
          <pc:docMk/>
          <pc:sldMk cId="1016425667" sldId="280"/>
        </pc:sldMkLst>
      </pc:sldChg>
      <pc:sldChg chg="modSp add mod">
        <pc:chgData name="Shinenn K" userId="ec2293f8aad7a502" providerId="LiveId" clId="{94160BBA-769D-431B-93A2-35222F741E78}" dt="2024-03-26T13:25:44.958" v="2328" actId="20577"/>
        <pc:sldMkLst>
          <pc:docMk/>
          <pc:sldMk cId="266585645" sldId="281"/>
        </pc:sldMkLst>
      </pc:sldChg>
      <pc:sldChg chg="modSp add mod">
        <pc:chgData name="Shinenn K" userId="ec2293f8aad7a502" providerId="LiveId" clId="{94160BBA-769D-431B-93A2-35222F741E78}" dt="2024-03-28T03:26:59.361" v="4117" actId="113"/>
        <pc:sldMkLst>
          <pc:docMk/>
          <pc:sldMk cId="3023209325" sldId="282"/>
        </pc:sldMkLst>
      </pc:sldChg>
      <pc:sldChg chg="modSp add mod">
        <pc:chgData name="Shinenn K" userId="ec2293f8aad7a502" providerId="LiveId" clId="{94160BBA-769D-431B-93A2-35222F741E78}" dt="2024-03-28T03:27:26.800" v="4120" actId="113"/>
        <pc:sldMkLst>
          <pc:docMk/>
          <pc:sldMk cId="1617898164" sldId="283"/>
        </pc:sldMkLst>
      </pc:sldChg>
      <pc:sldChg chg="modSp add mod">
        <pc:chgData name="Shinenn K" userId="ec2293f8aad7a502" providerId="LiveId" clId="{94160BBA-769D-431B-93A2-35222F741E78}" dt="2024-03-26T13:42:00.025" v="2466" actId="207"/>
        <pc:sldMkLst>
          <pc:docMk/>
          <pc:sldMk cId="3724741455" sldId="284"/>
        </pc:sldMkLst>
      </pc:sldChg>
      <pc:sldChg chg="modSp add mod">
        <pc:chgData name="Shinenn K" userId="ec2293f8aad7a502" providerId="LiveId" clId="{94160BBA-769D-431B-93A2-35222F741E78}" dt="2024-03-26T13:43:27.043" v="2470" actId="20577"/>
        <pc:sldMkLst>
          <pc:docMk/>
          <pc:sldMk cId="781795914" sldId="285"/>
        </pc:sldMkLst>
      </pc:sldChg>
      <pc:sldChg chg="modSp add mod">
        <pc:chgData name="Shinenn K" userId="ec2293f8aad7a502" providerId="LiveId" clId="{94160BBA-769D-431B-93A2-35222F741E78}" dt="2024-03-26T13:48:26.980" v="2513" actId="14"/>
        <pc:sldMkLst>
          <pc:docMk/>
          <pc:sldMk cId="3201322422" sldId="286"/>
        </pc:sldMkLst>
      </pc:sldChg>
      <pc:sldChg chg="modSp add mod">
        <pc:chgData name="Shinenn K" userId="ec2293f8aad7a502" providerId="LiveId" clId="{94160BBA-769D-431B-93A2-35222F741E78}" dt="2024-03-28T03:28:15.738" v="4121" actId="15"/>
        <pc:sldMkLst>
          <pc:docMk/>
          <pc:sldMk cId="3122852305" sldId="287"/>
        </pc:sldMkLst>
      </pc:sldChg>
      <pc:sldChg chg="modSp mod">
        <pc:chgData name="Shinenn K" userId="ec2293f8aad7a502" providerId="LiveId" clId="{94160BBA-769D-431B-93A2-35222F741E78}" dt="2024-03-27T01:59:34.231" v="2595" actId="20577"/>
        <pc:sldMkLst>
          <pc:docMk/>
          <pc:sldMk cId="4055207819" sldId="288"/>
        </pc:sldMkLst>
      </pc:sldChg>
      <pc:sldChg chg="modSp add mod">
        <pc:chgData name="Shinenn K" userId="ec2293f8aad7a502" providerId="LiveId" clId="{94160BBA-769D-431B-93A2-35222F741E78}" dt="2024-03-28T03:30:17.874" v="4158" actId="113"/>
        <pc:sldMkLst>
          <pc:docMk/>
          <pc:sldMk cId="3908884791" sldId="289"/>
        </pc:sldMkLst>
      </pc:sldChg>
      <pc:sldChg chg="modSp add mod">
        <pc:chgData name="Shinenn K" userId="ec2293f8aad7a502" providerId="LiveId" clId="{94160BBA-769D-431B-93A2-35222F741E78}" dt="2024-03-28T03:31:06.011" v="4164" actId="27636"/>
        <pc:sldMkLst>
          <pc:docMk/>
          <pc:sldMk cId="94916412" sldId="290"/>
        </pc:sldMkLst>
      </pc:sldChg>
      <pc:sldChg chg="modSp new del mod">
        <pc:chgData name="Shinenn K" userId="ec2293f8aad7a502" providerId="LiveId" clId="{94160BBA-769D-431B-93A2-35222F741E78}" dt="2024-03-27T09:00:51.939" v="2822" actId="47"/>
        <pc:sldMkLst>
          <pc:docMk/>
          <pc:sldMk cId="3825352587" sldId="291"/>
        </pc:sldMkLst>
      </pc:sldChg>
      <pc:sldChg chg="modSp add mod">
        <pc:chgData name="Shinenn K" userId="ec2293f8aad7a502" providerId="LiveId" clId="{94160BBA-769D-431B-93A2-35222F741E78}" dt="2024-03-27T09:06:26.816" v="2887" actId="27636"/>
        <pc:sldMkLst>
          <pc:docMk/>
          <pc:sldMk cId="1168297793" sldId="292"/>
        </pc:sldMkLst>
      </pc:sldChg>
      <pc:sldChg chg="modSp add mod">
        <pc:chgData name="Shinenn K" userId="ec2293f8aad7a502" providerId="LiveId" clId="{94160BBA-769D-431B-93A2-35222F741E78}" dt="2024-03-27T09:07:12.342" v="2890" actId="14100"/>
        <pc:sldMkLst>
          <pc:docMk/>
          <pc:sldMk cId="83776509" sldId="293"/>
        </pc:sldMkLst>
      </pc:sldChg>
      <pc:sldChg chg="modSp add mod">
        <pc:chgData name="Shinenn K" userId="ec2293f8aad7a502" providerId="LiveId" clId="{94160BBA-769D-431B-93A2-35222F741E78}" dt="2024-03-27T09:28:29.641" v="3235" actId="113"/>
        <pc:sldMkLst>
          <pc:docMk/>
          <pc:sldMk cId="139294344" sldId="294"/>
        </pc:sldMkLst>
      </pc:sldChg>
      <pc:sldChg chg="modSp add mod">
        <pc:chgData name="Shinenn K" userId="ec2293f8aad7a502" providerId="LiveId" clId="{94160BBA-769D-431B-93A2-35222F741E78}" dt="2024-03-28T03:35:50.422" v="4240" actId="20577"/>
        <pc:sldMkLst>
          <pc:docMk/>
          <pc:sldMk cId="573544221" sldId="295"/>
        </pc:sldMkLst>
      </pc:sldChg>
      <pc:sldChg chg="modSp add mod">
        <pc:chgData name="Shinenn K" userId="ec2293f8aad7a502" providerId="LiveId" clId="{94160BBA-769D-431B-93A2-35222F741E78}" dt="2024-03-27T09:31:08.169" v="3240" actId="14100"/>
        <pc:sldMkLst>
          <pc:docMk/>
          <pc:sldMk cId="386039887" sldId="296"/>
        </pc:sldMkLst>
      </pc:sldChg>
      <pc:sldChg chg="modSp add mod">
        <pc:chgData name="Shinenn K" userId="ec2293f8aad7a502" providerId="LiveId" clId="{94160BBA-769D-431B-93A2-35222F741E78}" dt="2024-03-28T03:36:14.768" v="4241" actId="113"/>
        <pc:sldMkLst>
          <pc:docMk/>
          <pc:sldMk cId="1185903342" sldId="297"/>
        </pc:sldMkLst>
      </pc:sldChg>
      <pc:sldChg chg="addSp modSp add mod">
        <pc:chgData name="Shinenn K" userId="ec2293f8aad7a502" providerId="LiveId" clId="{94160BBA-769D-431B-93A2-35222F741E78}" dt="2024-03-28T02:26:39.946" v="3413" actId="6549"/>
        <pc:sldMkLst>
          <pc:docMk/>
          <pc:sldMk cId="2491384392" sldId="298"/>
        </pc:sldMkLst>
      </pc:sldChg>
      <pc:sldChg chg="modSp add mod">
        <pc:chgData name="Shinenn K" userId="ec2293f8aad7a502" providerId="LiveId" clId="{94160BBA-769D-431B-93A2-35222F741E78}" dt="2024-03-28T03:37:35.053" v="4244" actId="20577"/>
        <pc:sldMkLst>
          <pc:docMk/>
          <pc:sldMk cId="1728433772" sldId="299"/>
        </pc:sldMkLst>
      </pc:sldChg>
      <pc:sldChg chg="modSp add mod">
        <pc:chgData name="Shinenn K" userId="ec2293f8aad7a502" providerId="LiveId" clId="{94160BBA-769D-431B-93A2-35222F741E78}" dt="2024-03-28T03:37:47.744" v="4245" actId="113"/>
        <pc:sldMkLst>
          <pc:docMk/>
          <pc:sldMk cId="3125984276" sldId="300"/>
        </pc:sldMkLst>
      </pc:sldChg>
      <pc:sldChg chg="modSp add mod">
        <pc:chgData name="Shinenn K" userId="ec2293f8aad7a502" providerId="LiveId" clId="{94160BBA-769D-431B-93A2-35222F741E78}" dt="2024-03-28T03:38:13.426" v="4247" actId="113"/>
        <pc:sldMkLst>
          <pc:docMk/>
          <pc:sldMk cId="1731329850" sldId="301"/>
        </pc:sldMkLst>
      </pc:sldChg>
      <pc:sldChg chg="modSp add mod">
        <pc:chgData name="Shinenn K" userId="ec2293f8aad7a502" providerId="LiveId" clId="{94160BBA-769D-431B-93A2-35222F741E78}" dt="2024-03-28T03:38:25.944" v="4248" actId="113"/>
        <pc:sldMkLst>
          <pc:docMk/>
          <pc:sldMk cId="2668660035" sldId="302"/>
        </pc:sldMkLst>
      </pc:sldChg>
      <pc:sldChg chg="modSp add mod">
        <pc:chgData name="Shinenn K" userId="ec2293f8aad7a502" providerId="LiveId" clId="{94160BBA-769D-431B-93A2-35222F741E78}" dt="2024-03-28T03:38:33.897" v="4249" actId="20577"/>
        <pc:sldMkLst>
          <pc:docMk/>
          <pc:sldMk cId="1123342751" sldId="303"/>
        </pc:sldMkLst>
      </pc:sldChg>
      <pc:sldChg chg="modSp add mod ord">
        <pc:chgData name="Shinenn K" userId="ec2293f8aad7a502" providerId="LiveId" clId="{94160BBA-769D-431B-93A2-35222F741E78}" dt="2024-03-28T02:59:27.234" v="3848"/>
        <pc:sldMkLst>
          <pc:docMk/>
          <pc:sldMk cId="336310234" sldId="304"/>
        </pc:sldMkLst>
      </pc:sldChg>
      <pc:sldChg chg="modSp add mod ord">
        <pc:chgData name="Shinenn K" userId="ec2293f8aad7a502" providerId="LiveId" clId="{94160BBA-769D-431B-93A2-35222F741E78}" dt="2024-03-28T03:38:48.316" v="4250" actId="20577"/>
        <pc:sldMkLst>
          <pc:docMk/>
          <pc:sldMk cId="4038315064" sldId="305"/>
        </pc:sldMkLst>
      </pc:sldChg>
      <pc:sldChg chg="modSp add mod">
        <pc:chgData name="Shinenn K" userId="ec2293f8aad7a502" providerId="LiveId" clId="{94160BBA-769D-431B-93A2-35222F741E78}" dt="2024-03-28T03:39:18.097" v="4255" actId="6549"/>
        <pc:sldMkLst>
          <pc:docMk/>
          <pc:sldMk cId="3882638044" sldId="306"/>
        </pc:sldMkLst>
      </pc:sldChg>
      <pc:sldChg chg="add">
        <pc:chgData name="Shinenn K" userId="ec2293f8aad7a502" providerId="LiveId" clId="{94160BBA-769D-431B-93A2-35222F741E78}" dt="2024-03-28T03:39:49.068" v="4256"/>
        <pc:sldMkLst>
          <pc:docMk/>
          <pc:sldMk cId="1918335754" sldId="307"/>
        </pc:sldMkLst>
      </pc:sldChg>
      <pc:sldMasterChg chg="modSldLayout">
        <pc:chgData name="Shinenn K" userId="ec2293f8aad7a502" providerId="LiveId" clId="{94160BBA-769D-431B-93A2-35222F741E78}" dt="2024-03-26T09:12:49.724" v="343" actId="403"/>
        <pc:sldMasterMkLst>
          <pc:docMk/>
          <pc:sldMasterMk cId="34949889" sldId="2147483709"/>
        </pc:sldMasterMkLst>
        <pc:sldLayoutChg chg="setBg">
          <pc:chgData name="Shinenn K" userId="ec2293f8aad7a502" providerId="LiveId" clId="{94160BBA-769D-431B-93A2-35222F741E78}" dt="2024-03-25T07:21:27.393" v="11"/>
          <pc:sldLayoutMkLst>
            <pc:docMk/>
            <pc:sldMasterMk cId="1535493376" sldId="2147483753"/>
            <pc:sldLayoutMk cId="1692564534" sldId="2147483700"/>
          </pc:sldLayoutMkLst>
        </pc:sldLayoutChg>
        <pc:sldLayoutChg chg="addSp delSp modSp mod">
          <pc:chgData name="Shinenn K" userId="ec2293f8aad7a502" providerId="LiveId" clId="{94160BBA-769D-431B-93A2-35222F741E78}" dt="2024-03-26T09:05:53.249" v="256" actId="478"/>
          <pc:sldLayoutMkLst>
            <pc:docMk/>
            <pc:sldMasterMk cId="1535493376" sldId="2147483753"/>
            <pc:sldLayoutMk cId="3881758932" sldId="2147483702"/>
          </pc:sldLayoutMkLst>
        </pc:sldLayoutChg>
        <pc:sldLayoutChg chg="modSp mod">
          <pc:chgData name="Shinenn K" userId="ec2293f8aad7a502" providerId="LiveId" clId="{94160BBA-769D-431B-93A2-35222F741E78}" dt="2024-03-26T09:12:49.724" v="343" actId="403"/>
          <pc:sldLayoutMkLst>
            <pc:docMk/>
            <pc:sldMasterMk cId="1535493376" sldId="2147483753"/>
            <pc:sldLayoutMk cId="1376781086" sldId="2147483703"/>
          </pc:sldLayoutMkLst>
        </pc:sldLayoutChg>
        <pc:sldLayoutChg chg="modSp">
          <pc:chgData name="Shinenn K" userId="ec2293f8aad7a502" providerId="LiveId" clId="{94160BBA-769D-431B-93A2-35222F741E78}" dt="2024-03-25T09:59:05.043" v="16" actId="403"/>
          <pc:sldLayoutMkLst>
            <pc:docMk/>
            <pc:sldMasterMk cId="34949889" sldId="2147483709"/>
            <pc:sldLayoutMk cId="3470231699" sldId="2147483717"/>
          </pc:sldLayoutMkLst>
        </pc:sldLayoutChg>
        <pc:sldLayoutChg chg="modSp setBg">
          <pc:chgData name="Shinenn K" userId="ec2293f8aad7a502" providerId="LiveId" clId="{94160BBA-769D-431B-93A2-35222F741E78}" dt="2024-03-25T07:17:59.705" v="4" actId="207"/>
          <pc:sldLayoutMkLst>
            <pc:docMk/>
            <pc:sldMasterMk cId="2967427117" sldId="2147483755"/>
            <pc:sldLayoutMk cId="2663637367" sldId="2147483725"/>
          </pc:sldLayoutMkLst>
        </pc:sldLayoutChg>
        <pc:sldLayoutChg chg="addSp delSp modSp mod">
          <pc:chgData name="Shinenn K" userId="ec2293f8aad7a502" providerId="LiveId" clId="{94160BBA-769D-431B-93A2-35222F741E78}" dt="2024-03-26T09:04:43.922" v="239" actId="21"/>
          <pc:sldLayoutMkLst>
            <pc:docMk/>
            <pc:sldMasterMk cId="1535493376" sldId="2147483753"/>
            <pc:sldLayoutMk cId="362151985" sldId="2147483727"/>
          </pc:sldLayoutMkLst>
        </pc:sldLayoutChg>
        <pc:sldLayoutChg chg="setBg">
          <pc:chgData name="Shinenn K" userId="ec2293f8aad7a502" providerId="LiveId" clId="{94160BBA-769D-431B-93A2-35222F741E78}" dt="2024-03-25T07:18:29.701" v="7"/>
          <pc:sldLayoutMkLst>
            <pc:docMk/>
            <pc:sldMasterMk cId="2967427117" sldId="2147483755"/>
            <pc:sldLayoutMk cId="4110626325" sldId="2147483728"/>
          </pc:sldLayoutMkLst>
        </pc:sldLayoutChg>
      </pc:sldMasterChg>
    </pc:docChg>
  </pc:docChgLst>
  <pc:docChgLst>
    <pc:chgData name="Shinenn K" userId="ec2293f8aad7a502" providerId="LiveId" clId="{854A694B-E350-40F3-A527-B42ED2052DE8}"/>
    <pc:docChg chg="undo custSel addSld delSld modSld sldOrd">
      <pc:chgData name="Shinenn K" userId="ec2293f8aad7a502" providerId="LiveId" clId="{854A694B-E350-40F3-A527-B42ED2052DE8}" dt="2024-11-02T10:14:08.952" v="274" actId="404"/>
      <pc:docMkLst>
        <pc:docMk/>
      </pc:docMkLst>
      <pc:sldChg chg="del">
        <pc:chgData name="Shinenn K" userId="ec2293f8aad7a502" providerId="LiveId" clId="{854A694B-E350-40F3-A527-B42ED2052DE8}" dt="2024-11-02T09:51:36.187" v="0" actId="47"/>
        <pc:sldMkLst>
          <pc:docMk/>
          <pc:sldMk cId="643570703" sldId="383"/>
        </pc:sldMkLst>
      </pc:sldChg>
      <pc:sldChg chg="del">
        <pc:chgData name="Shinenn K" userId="ec2293f8aad7a502" providerId="LiveId" clId="{854A694B-E350-40F3-A527-B42ED2052DE8}" dt="2024-11-02T09:51:36.187" v="0" actId="47"/>
        <pc:sldMkLst>
          <pc:docMk/>
          <pc:sldMk cId="4277304506" sldId="425"/>
        </pc:sldMkLst>
      </pc:sldChg>
      <pc:sldChg chg="del">
        <pc:chgData name="Shinenn K" userId="ec2293f8aad7a502" providerId="LiveId" clId="{854A694B-E350-40F3-A527-B42ED2052DE8}" dt="2024-11-02T09:51:36.187" v="0" actId="47"/>
        <pc:sldMkLst>
          <pc:docMk/>
          <pc:sldMk cId="470483437" sldId="438"/>
        </pc:sldMkLst>
      </pc:sldChg>
      <pc:sldChg chg="modSp mod">
        <pc:chgData name="Shinenn K" userId="ec2293f8aad7a502" providerId="LiveId" clId="{854A694B-E350-40F3-A527-B42ED2052DE8}" dt="2024-11-02T09:52:02.522" v="2" actId="20577"/>
        <pc:sldMkLst>
          <pc:docMk/>
          <pc:sldMk cId="3752006669" sldId="439"/>
        </pc:sldMkLst>
      </pc:sldChg>
      <pc:sldChg chg="modSp mod">
        <pc:chgData name="Shinenn K" userId="ec2293f8aad7a502" providerId="LiveId" clId="{854A694B-E350-40F3-A527-B42ED2052DE8}" dt="2024-11-02T09:54:22.578" v="32" actId="20577"/>
        <pc:sldMkLst>
          <pc:docMk/>
          <pc:sldMk cId="3883182127" sldId="440"/>
        </pc:sldMkLst>
      </pc:sldChg>
      <pc:sldChg chg="modSp mod">
        <pc:chgData name="Shinenn K" userId="ec2293f8aad7a502" providerId="LiveId" clId="{854A694B-E350-40F3-A527-B42ED2052DE8}" dt="2024-11-02T09:55:37.528" v="51"/>
        <pc:sldMkLst>
          <pc:docMk/>
          <pc:sldMk cId="4125054088" sldId="441"/>
        </pc:sldMkLst>
      </pc:sldChg>
      <pc:sldChg chg="modSp mod">
        <pc:chgData name="Shinenn K" userId="ec2293f8aad7a502" providerId="LiveId" clId="{854A694B-E350-40F3-A527-B42ED2052DE8}" dt="2024-11-02T10:07:19.497" v="197"/>
        <pc:sldMkLst>
          <pc:docMk/>
          <pc:sldMk cId="2870220481" sldId="442"/>
        </pc:sldMkLst>
      </pc:sldChg>
      <pc:sldChg chg="modSp mod">
        <pc:chgData name="Shinenn K" userId="ec2293f8aad7a502" providerId="LiveId" clId="{854A694B-E350-40F3-A527-B42ED2052DE8}" dt="2024-11-02T09:56:45.737" v="66" actId="403"/>
        <pc:sldMkLst>
          <pc:docMk/>
          <pc:sldMk cId="2070043378" sldId="443"/>
        </pc:sldMkLst>
      </pc:sldChg>
      <pc:sldChg chg="del">
        <pc:chgData name="Shinenn K" userId="ec2293f8aad7a502" providerId="LiveId" clId="{854A694B-E350-40F3-A527-B42ED2052DE8}" dt="2024-11-02T09:55:58.836" v="53" actId="47"/>
        <pc:sldMkLst>
          <pc:docMk/>
          <pc:sldMk cId="1413677235" sldId="444"/>
        </pc:sldMkLst>
      </pc:sldChg>
      <pc:sldChg chg="del">
        <pc:chgData name="Shinenn K" userId="ec2293f8aad7a502" providerId="LiveId" clId="{854A694B-E350-40F3-A527-B42ED2052DE8}" dt="2024-11-02T09:56:01.509" v="54" actId="47"/>
        <pc:sldMkLst>
          <pc:docMk/>
          <pc:sldMk cId="3090251788" sldId="445"/>
        </pc:sldMkLst>
      </pc:sldChg>
      <pc:sldChg chg="del">
        <pc:chgData name="Shinenn K" userId="ec2293f8aad7a502" providerId="LiveId" clId="{854A694B-E350-40F3-A527-B42ED2052DE8}" dt="2024-11-02T09:56:02.822" v="55" actId="47"/>
        <pc:sldMkLst>
          <pc:docMk/>
          <pc:sldMk cId="1517258454" sldId="446"/>
        </pc:sldMkLst>
      </pc:sldChg>
      <pc:sldChg chg="modSp mod">
        <pc:chgData name="Shinenn K" userId="ec2293f8aad7a502" providerId="LiveId" clId="{854A694B-E350-40F3-A527-B42ED2052DE8}" dt="2024-11-02T10:08:08.033" v="208" actId="404"/>
        <pc:sldMkLst>
          <pc:docMk/>
          <pc:sldMk cId="2959300638" sldId="447"/>
        </pc:sldMkLst>
      </pc:sldChg>
      <pc:sldChg chg="modSp mod">
        <pc:chgData name="Shinenn K" userId="ec2293f8aad7a502" providerId="LiveId" clId="{854A694B-E350-40F3-A527-B42ED2052DE8}" dt="2024-11-02T10:14:08.952" v="274" actId="404"/>
        <pc:sldMkLst>
          <pc:docMk/>
          <pc:sldMk cId="1894021879" sldId="448"/>
        </pc:sldMkLst>
      </pc:sldChg>
      <pc:sldChg chg="modSp add mod">
        <pc:chgData name="Shinenn K" userId="ec2293f8aad7a502" providerId="LiveId" clId="{854A694B-E350-40F3-A527-B42ED2052DE8}" dt="2024-11-02T09:54:39.895" v="41" actId="14100"/>
        <pc:sldMkLst>
          <pc:docMk/>
          <pc:sldMk cId="2749106381" sldId="449"/>
        </pc:sldMkLst>
      </pc:sldChg>
      <pc:sldChg chg="modSp add mod">
        <pc:chgData name="Shinenn K" userId="ec2293f8aad7a502" providerId="LiveId" clId="{854A694B-E350-40F3-A527-B42ED2052DE8}" dt="2024-11-02T09:55:07.806" v="50" actId="20577"/>
        <pc:sldMkLst>
          <pc:docMk/>
          <pc:sldMk cId="2350634085" sldId="450"/>
        </pc:sldMkLst>
      </pc:sldChg>
      <pc:sldChg chg="modSp add mod">
        <pc:chgData name="Shinenn K" userId="ec2293f8aad7a502" providerId="LiveId" clId="{854A694B-E350-40F3-A527-B42ED2052DE8}" dt="2024-11-02T10:04:26.560" v="163" actId="6549"/>
        <pc:sldMkLst>
          <pc:docMk/>
          <pc:sldMk cId="2937712450" sldId="451"/>
        </pc:sldMkLst>
      </pc:sldChg>
      <pc:sldChg chg="addSp delSp modSp add mod modClrScheme chgLayout">
        <pc:chgData name="Shinenn K" userId="ec2293f8aad7a502" providerId="LiveId" clId="{854A694B-E350-40F3-A527-B42ED2052DE8}" dt="2024-11-02T10:05:22.117" v="171" actId="20577"/>
        <pc:sldMkLst>
          <pc:docMk/>
          <pc:sldMk cId="1109516987" sldId="452"/>
        </pc:sldMkLst>
      </pc:sldChg>
      <pc:sldChg chg="add del">
        <pc:chgData name="Shinenn K" userId="ec2293f8aad7a502" providerId="LiveId" clId="{854A694B-E350-40F3-A527-B42ED2052DE8}" dt="2024-11-02T10:04:01.257" v="157" actId="47"/>
        <pc:sldMkLst>
          <pc:docMk/>
          <pc:sldMk cId="3292072292" sldId="453"/>
        </pc:sldMkLst>
      </pc:sldChg>
      <pc:sldChg chg="modSp add mod">
        <pc:chgData name="Shinenn K" userId="ec2293f8aad7a502" providerId="LiveId" clId="{854A694B-E350-40F3-A527-B42ED2052DE8}" dt="2024-11-02T10:05:41.605" v="178" actId="20577"/>
        <pc:sldMkLst>
          <pc:docMk/>
          <pc:sldMk cId="1778925227" sldId="454"/>
        </pc:sldMkLst>
      </pc:sldChg>
      <pc:sldChg chg="add del">
        <pc:chgData name="Shinenn K" userId="ec2293f8aad7a502" providerId="LiveId" clId="{854A694B-E350-40F3-A527-B42ED2052DE8}" dt="2024-11-02T10:03:04.995" v="137" actId="47"/>
        <pc:sldMkLst>
          <pc:docMk/>
          <pc:sldMk cId="3457097001" sldId="454"/>
        </pc:sldMkLst>
      </pc:sldChg>
      <pc:sldChg chg="modSp add mod ord">
        <pc:chgData name="Shinenn K" userId="ec2293f8aad7a502" providerId="LiveId" clId="{854A694B-E350-40F3-A527-B42ED2052DE8}" dt="2024-11-02T10:06:19.521" v="185" actId="404"/>
        <pc:sldMkLst>
          <pc:docMk/>
          <pc:sldMk cId="1910894732" sldId="455"/>
        </pc:sldMkLst>
      </pc:sldChg>
      <pc:sldChg chg="modSp add mod">
        <pc:chgData name="Shinenn K" userId="ec2293f8aad7a502" providerId="LiveId" clId="{854A694B-E350-40F3-A527-B42ED2052DE8}" dt="2024-11-02T10:06:46.072" v="191" actId="20577"/>
        <pc:sldMkLst>
          <pc:docMk/>
          <pc:sldMk cId="454394901" sldId="456"/>
        </pc:sldMkLst>
      </pc:sldChg>
      <pc:sldChg chg="modSp add mod">
        <pc:chgData name="Shinenn K" userId="ec2293f8aad7a502" providerId="LiveId" clId="{854A694B-E350-40F3-A527-B42ED2052DE8}" dt="2024-11-02T10:07:07.343" v="196" actId="20577"/>
        <pc:sldMkLst>
          <pc:docMk/>
          <pc:sldMk cId="1490664718" sldId="457"/>
        </pc:sldMkLst>
      </pc:sldChg>
      <pc:sldChg chg="modSp add mod">
        <pc:chgData name="Shinenn K" userId="ec2293f8aad7a502" providerId="LiveId" clId="{854A694B-E350-40F3-A527-B42ED2052DE8}" dt="2024-11-02T10:09:24.506" v="211" actId="6549"/>
        <pc:sldMkLst>
          <pc:docMk/>
          <pc:sldMk cId="279614385" sldId="458"/>
        </pc:sldMkLst>
      </pc:sldChg>
      <pc:sldChg chg="modSp add mod">
        <pc:chgData name="Shinenn K" userId="ec2293f8aad7a502" providerId="LiveId" clId="{854A694B-E350-40F3-A527-B42ED2052DE8}" dt="2024-11-02T10:11:08.308" v="223" actId="404"/>
        <pc:sldMkLst>
          <pc:docMk/>
          <pc:sldMk cId="2866496213" sldId="459"/>
        </pc:sldMkLst>
      </pc:sldChg>
      <pc:sldChg chg="modSp add mod">
        <pc:chgData name="Shinenn K" userId="ec2293f8aad7a502" providerId="LiveId" clId="{854A694B-E350-40F3-A527-B42ED2052DE8}" dt="2024-11-02T10:11:24.875" v="226" actId="6549"/>
        <pc:sldMkLst>
          <pc:docMk/>
          <pc:sldMk cId="2074949692" sldId="460"/>
        </pc:sldMkLst>
      </pc:sldChg>
      <pc:sldChg chg="modSp add mod">
        <pc:chgData name="Shinenn K" userId="ec2293f8aad7a502" providerId="LiveId" clId="{854A694B-E350-40F3-A527-B42ED2052DE8}" dt="2024-11-02T10:13:19.893" v="243" actId="207"/>
        <pc:sldMkLst>
          <pc:docMk/>
          <pc:sldMk cId="970548058" sldId="461"/>
        </pc:sldMkLst>
      </pc:sldChg>
    </pc:docChg>
  </pc:docChgLst>
  <pc:docChgLst>
    <pc:chgData name="Shinenn K" userId="ec2293f8aad7a502" providerId="LiveId" clId="{EAC0893B-9D1E-4964-9967-9B551C19FDC3}"/>
    <pc:docChg chg="delSld">
      <pc:chgData name="Shinenn K" userId="ec2293f8aad7a502" providerId="LiveId" clId="{EAC0893B-9D1E-4964-9967-9B551C19FDC3}" dt="2024-03-23T01:08:34.877" v="0" actId="47"/>
      <pc:docMkLst>
        <pc:docMk/>
      </pc:docMkLst>
      <pc:sldChg chg="del">
        <pc:chgData name="Shinenn K" userId="ec2293f8aad7a502" providerId="LiveId" clId="{EAC0893B-9D1E-4964-9967-9B551C19FDC3}" dt="2024-03-23T01:08:34.877" v="0" actId="47"/>
        <pc:sldMkLst>
          <pc:docMk/>
          <pc:sldMk cId="4114138713" sldId="34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908161505" sldId="356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235075868" sldId="35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522828787" sldId="358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028241310" sldId="35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689740432" sldId="360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355680825" sldId="36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140545798" sldId="362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259588433" sldId="364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609072575" sldId="365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785179689" sldId="36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4064630529" sldId="36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386351612" sldId="37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474020533" sldId="373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519257148" sldId="375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740522140" sldId="376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343365654" sldId="37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4270656304" sldId="378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611051400" sldId="37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680679404" sldId="380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141653417" sldId="38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743587300" sldId="382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09382177" sldId="383"/>
        </pc:sldMkLst>
      </pc:sldChg>
    </pc:docChg>
  </pc:docChgLst>
  <pc:docChgLst>
    <pc:chgData name="Shinenn K" userId="ec2293f8aad7a502" providerId="LiveId" clId="{203450CE-D4A7-4C00-BCF3-C0AB02D44C75}"/>
    <pc:docChg chg="custSel addSld delSld modSld">
      <pc:chgData name="Shinenn K" userId="ec2293f8aad7a502" providerId="LiveId" clId="{203450CE-D4A7-4C00-BCF3-C0AB02D44C75}" dt="2024-08-18T08:21:48.906" v="11" actId="700"/>
      <pc:docMkLst>
        <pc:docMk/>
      </pc:docMkLst>
      <pc:sldChg chg="del">
        <pc:chgData name="Shinenn K" userId="ec2293f8aad7a502" providerId="LiveId" clId="{203450CE-D4A7-4C00-BCF3-C0AB02D44C75}" dt="2024-08-18T08:19:34.026" v="0" actId="47"/>
        <pc:sldMkLst>
          <pc:docMk/>
          <pc:sldMk cId="4027087458" sldId="354"/>
        </pc:sldMkLst>
      </pc:sldChg>
      <pc:sldChg chg="del">
        <pc:chgData name="Shinenn K" userId="ec2293f8aad7a502" providerId="LiveId" clId="{203450CE-D4A7-4C00-BCF3-C0AB02D44C75}" dt="2024-08-18T08:19:34.026" v="0" actId="47"/>
        <pc:sldMkLst>
          <pc:docMk/>
          <pc:sldMk cId="1988790793" sldId="374"/>
        </pc:sldMkLst>
      </pc:sldChg>
      <pc:sldChg chg="del">
        <pc:chgData name="Shinenn K" userId="ec2293f8aad7a502" providerId="LiveId" clId="{203450CE-D4A7-4C00-BCF3-C0AB02D44C75}" dt="2024-08-18T08:19:34.026" v="0" actId="47"/>
        <pc:sldMkLst>
          <pc:docMk/>
          <pc:sldMk cId="2135521560" sldId="467"/>
        </pc:sldMkLst>
      </pc:sldChg>
      <pc:sldChg chg="delSp add mod">
        <pc:chgData name="Shinenn K" userId="ec2293f8aad7a502" providerId="LiveId" clId="{203450CE-D4A7-4C00-BCF3-C0AB02D44C75}" dt="2024-08-18T08:20:10.168" v="4" actId="478"/>
        <pc:sldMkLst>
          <pc:docMk/>
          <pc:sldMk cId="261918759" sldId="468"/>
        </pc:sldMkLst>
      </pc:sldChg>
      <pc:sldChg chg="del">
        <pc:chgData name="Shinenn K" userId="ec2293f8aad7a502" providerId="LiveId" clId="{203450CE-D4A7-4C00-BCF3-C0AB02D44C75}" dt="2024-08-18T08:19:34.026" v="0" actId="47"/>
        <pc:sldMkLst>
          <pc:docMk/>
          <pc:sldMk cId="3804687409" sldId="468"/>
        </pc:sldMkLst>
      </pc:sldChg>
      <pc:sldChg chg="delSp add mod">
        <pc:chgData name="Shinenn K" userId="ec2293f8aad7a502" providerId="LiveId" clId="{203450CE-D4A7-4C00-BCF3-C0AB02D44C75}" dt="2024-08-18T08:19:38.576" v="2" actId="478"/>
        <pc:sldMkLst>
          <pc:docMk/>
          <pc:sldMk cId="3442081641" sldId="469"/>
        </pc:sldMkLst>
      </pc:sldChg>
      <pc:sldChg chg="add">
        <pc:chgData name="Shinenn K" userId="ec2293f8aad7a502" providerId="LiveId" clId="{203450CE-D4A7-4C00-BCF3-C0AB02D44C75}" dt="2024-08-18T08:21:19.174" v="5"/>
        <pc:sldMkLst>
          <pc:docMk/>
          <pc:sldMk cId="1050005333" sldId="470"/>
        </pc:sldMkLst>
      </pc:sldChg>
      <pc:sldChg chg="addSp delSp modSp new mod modClrScheme chgLayout">
        <pc:chgData name="Shinenn K" userId="ec2293f8aad7a502" providerId="LiveId" clId="{203450CE-D4A7-4C00-BCF3-C0AB02D44C75}" dt="2024-08-18T08:21:28.288" v="7" actId="700"/>
        <pc:sldMkLst>
          <pc:docMk/>
          <pc:sldMk cId="3371327971" sldId="471"/>
        </pc:sldMkLst>
      </pc:sldChg>
      <pc:sldChg chg="addSp delSp modSp new mod modClrScheme chgLayout">
        <pc:chgData name="Shinenn K" userId="ec2293f8aad7a502" providerId="LiveId" clId="{203450CE-D4A7-4C00-BCF3-C0AB02D44C75}" dt="2024-08-18T08:21:35.839" v="9" actId="700"/>
        <pc:sldMkLst>
          <pc:docMk/>
          <pc:sldMk cId="486163799" sldId="472"/>
        </pc:sldMkLst>
      </pc:sldChg>
      <pc:sldChg chg="addSp delSp modSp new mod modClrScheme chgLayout">
        <pc:chgData name="Shinenn K" userId="ec2293f8aad7a502" providerId="LiveId" clId="{203450CE-D4A7-4C00-BCF3-C0AB02D44C75}" dt="2024-08-18T08:21:48.906" v="11" actId="700"/>
        <pc:sldMkLst>
          <pc:docMk/>
          <pc:sldMk cId="172538356" sldId="473"/>
        </pc:sldMkLst>
      </pc:sldChg>
    </pc:docChg>
  </pc:docChgLst>
  <pc:docChgLst>
    <pc:chgData name="Shinenn K" userId="ec2293f8aad7a502" providerId="LiveId" clId="{AC5E17CF-2C7A-4468-8561-18785E7783D3}"/>
    <pc:docChg chg="undo custSel addSld delSld modSld sldOrd">
      <pc:chgData name="Shinenn K" userId="ec2293f8aad7a502" providerId="LiveId" clId="{AC5E17CF-2C7A-4468-8561-18785E7783D3}" dt="2024-12-06T10:59:57.693" v="298" actId="478"/>
      <pc:docMkLst>
        <pc:docMk/>
      </pc:docMkLst>
      <pc:sldChg chg="del">
        <pc:chgData name="Shinenn K" userId="ec2293f8aad7a502" providerId="LiveId" clId="{AC5E17CF-2C7A-4468-8561-18785E7783D3}" dt="2024-12-06T09:30:08.066" v="0" actId="47"/>
        <pc:sldMkLst>
          <pc:docMk/>
          <pc:sldMk cId="1607396405" sldId="307"/>
        </pc:sldMkLst>
      </pc:sldChg>
      <pc:sldChg chg="addSp modSp new mod modClrScheme chgLayout">
        <pc:chgData name="Shinenn K" userId="ec2293f8aad7a502" providerId="LiveId" clId="{AC5E17CF-2C7A-4468-8561-18785E7783D3}" dt="2024-12-06T09:30:29.006" v="3"/>
        <pc:sldMkLst>
          <pc:docMk/>
          <pc:sldMk cId="3787325142" sldId="307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251546558" sldId="308"/>
        </pc:sldMkLst>
      </pc:sldChg>
      <pc:sldChg chg="addSp delSp modSp new mod modClrScheme chgLayout">
        <pc:chgData name="Shinenn K" userId="ec2293f8aad7a502" providerId="LiveId" clId="{AC5E17CF-2C7A-4468-8561-18785E7783D3}" dt="2024-12-06T09:31:31.448" v="15"/>
        <pc:sldMkLst>
          <pc:docMk/>
          <pc:sldMk cId="3532934127" sldId="308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976508872" sldId="309"/>
        </pc:sldMkLst>
      </pc:sldChg>
      <pc:sldChg chg="modSp add mod">
        <pc:chgData name="Shinenn K" userId="ec2293f8aad7a502" providerId="LiveId" clId="{AC5E17CF-2C7A-4468-8561-18785E7783D3}" dt="2024-12-06T09:31:59.710" v="26" actId="6549"/>
        <pc:sldMkLst>
          <pc:docMk/>
          <pc:sldMk cId="3325686297" sldId="309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322560223" sldId="310"/>
        </pc:sldMkLst>
      </pc:sldChg>
      <pc:sldChg chg="modSp add mod">
        <pc:chgData name="Shinenn K" userId="ec2293f8aad7a502" providerId="LiveId" clId="{AC5E17CF-2C7A-4468-8561-18785E7783D3}" dt="2024-12-06T09:32:39.942" v="32" actId="20577"/>
        <pc:sldMkLst>
          <pc:docMk/>
          <pc:sldMk cId="3995247127" sldId="310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211967593" sldId="311"/>
        </pc:sldMkLst>
      </pc:sldChg>
      <pc:sldChg chg="modSp add mod">
        <pc:chgData name="Shinenn K" userId="ec2293f8aad7a502" providerId="LiveId" clId="{AC5E17CF-2C7A-4468-8561-18785E7783D3}" dt="2024-12-06T09:34:02.859" v="41" actId="404"/>
        <pc:sldMkLst>
          <pc:docMk/>
          <pc:sldMk cId="3774686647" sldId="311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701093393" sldId="312"/>
        </pc:sldMkLst>
      </pc:sldChg>
      <pc:sldChg chg="add del">
        <pc:chgData name="Shinenn K" userId="ec2293f8aad7a502" providerId="LiveId" clId="{AC5E17CF-2C7A-4468-8561-18785E7783D3}" dt="2024-12-06T09:33:39.274" v="38" actId="47"/>
        <pc:sldMkLst>
          <pc:docMk/>
          <pc:sldMk cId="2630649467" sldId="312"/>
        </pc:sldMkLst>
      </pc:sldChg>
      <pc:sldChg chg="addSp delSp modSp new mod modClrScheme chgLayout">
        <pc:chgData name="Shinenn K" userId="ec2293f8aad7a502" providerId="LiveId" clId="{AC5E17CF-2C7A-4468-8561-18785E7783D3}" dt="2024-12-06T09:34:36.588" v="45" actId="2711"/>
        <pc:sldMkLst>
          <pc:docMk/>
          <pc:sldMk cId="3817868033" sldId="312"/>
        </pc:sldMkLst>
      </pc:sldChg>
      <pc:sldChg chg="addSp delSp modSp new mod modClrScheme chgLayout">
        <pc:chgData name="Shinenn K" userId="ec2293f8aad7a502" providerId="LiveId" clId="{AC5E17CF-2C7A-4468-8561-18785E7783D3}" dt="2024-12-06T09:40:38.036" v="49"/>
        <pc:sldMkLst>
          <pc:docMk/>
          <pc:sldMk cId="627457163" sldId="313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687912627" sldId="313"/>
        </pc:sldMkLst>
      </pc:sldChg>
      <pc:sldChg chg="add del">
        <pc:chgData name="Shinenn K" userId="ec2293f8aad7a502" providerId="LiveId" clId="{AC5E17CF-2C7A-4468-8561-18785E7783D3}" dt="2024-12-06T09:33:41.008" v="39" actId="47"/>
        <pc:sldMkLst>
          <pc:docMk/>
          <pc:sldMk cId="3482219117" sldId="313"/>
        </pc:sldMkLst>
      </pc:sldChg>
      <pc:sldChg chg="add del">
        <pc:chgData name="Shinenn K" userId="ec2293f8aad7a502" providerId="LiveId" clId="{AC5E17CF-2C7A-4468-8561-18785E7783D3}" dt="2024-12-06T09:33:42.400" v="40" actId="47"/>
        <pc:sldMkLst>
          <pc:docMk/>
          <pc:sldMk cId="304156665" sldId="314"/>
        </pc:sldMkLst>
      </pc:sldChg>
      <pc:sldChg chg="addSp modSp add mod">
        <pc:chgData name="Shinenn K" userId="ec2293f8aad7a502" providerId="LiveId" clId="{AC5E17CF-2C7A-4468-8561-18785E7783D3}" dt="2024-12-06T09:43:42.191" v="79" actId="1076"/>
        <pc:sldMkLst>
          <pc:docMk/>
          <pc:sldMk cId="657369927" sldId="314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2255939969" sldId="314"/>
        </pc:sldMkLst>
      </pc:sldChg>
      <pc:sldChg chg="modSp add mod ord">
        <pc:chgData name="Shinenn K" userId="ec2293f8aad7a502" providerId="LiveId" clId="{AC5E17CF-2C7A-4468-8561-18785E7783D3}" dt="2024-12-06T09:45:26.238" v="103" actId="404"/>
        <pc:sldMkLst>
          <pc:docMk/>
          <pc:sldMk cId="2749700730" sldId="315"/>
        </pc:sldMkLst>
      </pc:sldChg>
      <pc:sldChg chg="modSp add mod">
        <pc:chgData name="Shinenn K" userId="ec2293f8aad7a502" providerId="LiveId" clId="{AC5E17CF-2C7A-4468-8561-18785E7783D3}" dt="2024-12-06T09:46:05.750" v="107" actId="2711"/>
        <pc:sldMkLst>
          <pc:docMk/>
          <pc:sldMk cId="2700205808" sldId="316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4106445188" sldId="316"/>
        </pc:sldMkLst>
      </pc:sldChg>
      <pc:sldChg chg="modSp add mod ord">
        <pc:chgData name="Shinenn K" userId="ec2293f8aad7a502" providerId="LiveId" clId="{AC5E17CF-2C7A-4468-8561-18785E7783D3}" dt="2024-12-06T09:46:29.582" v="111"/>
        <pc:sldMkLst>
          <pc:docMk/>
          <pc:sldMk cId="82655490" sldId="317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535316882" sldId="317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520925477" sldId="318"/>
        </pc:sldMkLst>
      </pc:sldChg>
      <pc:sldChg chg="addSp delSp modSp new mod modClrScheme chgLayout">
        <pc:chgData name="Shinenn K" userId="ec2293f8aad7a502" providerId="LiveId" clId="{AC5E17CF-2C7A-4468-8561-18785E7783D3}" dt="2024-12-06T09:47:10.914" v="115"/>
        <pc:sldMkLst>
          <pc:docMk/>
          <pc:sldMk cId="2298565910" sldId="318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793795228" sldId="319"/>
        </pc:sldMkLst>
      </pc:sldChg>
      <pc:sldChg chg="modSp new mod">
        <pc:chgData name="Shinenn K" userId="ec2293f8aad7a502" providerId="LiveId" clId="{AC5E17CF-2C7A-4468-8561-18785E7783D3}" dt="2024-12-06T10:31:34.542" v="173" actId="20577"/>
        <pc:sldMkLst>
          <pc:docMk/>
          <pc:sldMk cId="2048205824" sldId="319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985255058" sldId="320"/>
        </pc:sldMkLst>
      </pc:sldChg>
      <pc:sldChg chg="modSp add del mod">
        <pc:chgData name="Shinenn K" userId="ec2293f8aad7a502" providerId="LiveId" clId="{AC5E17CF-2C7A-4468-8561-18785E7783D3}" dt="2024-12-06T10:31:50.322" v="174" actId="47"/>
        <pc:sldMkLst>
          <pc:docMk/>
          <pc:sldMk cId="2776482185" sldId="320"/>
        </pc:sldMkLst>
      </pc:sldChg>
      <pc:sldChg chg="addSp delSp modSp new mod modClrScheme chgLayout">
        <pc:chgData name="Shinenn K" userId="ec2293f8aad7a502" providerId="LiveId" clId="{AC5E17CF-2C7A-4468-8561-18785E7783D3}" dt="2024-12-06T10:26:07.475" v="162" actId="404"/>
        <pc:sldMkLst>
          <pc:docMk/>
          <pc:sldMk cId="1262353582" sldId="321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2520169759" sldId="321"/>
        </pc:sldMkLst>
      </pc:sldChg>
      <pc:sldChg chg="modSp add mod ord">
        <pc:chgData name="Shinenn K" userId="ec2293f8aad7a502" providerId="LiveId" clId="{AC5E17CF-2C7A-4468-8561-18785E7783D3}" dt="2024-12-06T10:32:40.110" v="185" actId="207"/>
        <pc:sldMkLst>
          <pc:docMk/>
          <pc:sldMk cId="1096706365" sldId="322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3844276983" sldId="322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4111249044" sldId="323"/>
        </pc:sldMkLst>
      </pc:sldChg>
      <pc:sldChg chg="addSp modSp add mod">
        <pc:chgData name="Shinenn K" userId="ec2293f8aad7a502" providerId="LiveId" clId="{AC5E17CF-2C7A-4468-8561-18785E7783D3}" dt="2024-12-06T10:34:06.027" v="221" actId="13822"/>
        <pc:sldMkLst>
          <pc:docMk/>
          <pc:sldMk cId="4214991765" sldId="323"/>
        </pc:sldMkLst>
      </pc:sldChg>
      <pc:sldChg chg="delSp modSp add mod">
        <pc:chgData name="Shinenn K" userId="ec2293f8aad7a502" providerId="LiveId" clId="{AC5E17CF-2C7A-4468-8561-18785E7783D3}" dt="2024-12-06T10:34:58.164" v="230" actId="20577"/>
        <pc:sldMkLst>
          <pc:docMk/>
          <pc:sldMk cId="1573792047" sldId="324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3240428995" sldId="324"/>
        </pc:sldMkLst>
      </pc:sldChg>
      <pc:sldChg chg="modSp add mod">
        <pc:chgData name="Shinenn K" userId="ec2293f8aad7a502" providerId="LiveId" clId="{AC5E17CF-2C7A-4468-8561-18785E7783D3}" dt="2024-12-06T10:35:52.653" v="250" actId="2711"/>
        <pc:sldMkLst>
          <pc:docMk/>
          <pc:sldMk cId="1073683865" sldId="325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738245092" sldId="325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46531364" sldId="326"/>
        </pc:sldMkLst>
      </pc:sldChg>
      <pc:sldChg chg="modSp add mod">
        <pc:chgData name="Shinenn K" userId="ec2293f8aad7a502" providerId="LiveId" clId="{AC5E17CF-2C7A-4468-8561-18785E7783D3}" dt="2024-12-06T10:36:17.350" v="254" actId="2711"/>
        <pc:sldMkLst>
          <pc:docMk/>
          <pc:sldMk cId="584554010" sldId="326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686947993" sldId="327"/>
        </pc:sldMkLst>
      </pc:sldChg>
      <pc:sldChg chg="modSp add mod">
        <pc:chgData name="Shinenn K" userId="ec2293f8aad7a502" providerId="LiveId" clId="{AC5E17CF-2C7A-4468-8561-18785E7783D3}" dt="2024-12-06T10:36:47.728" v="256"/>
        <pc:sldMkLst>
          <pc:docMk/>
          <pc:sldMk cId="3421059547" sldId="327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579933482" sldId="328"/>
        </pc:sldMkLst>
      </pc:sldChg>
      <pc:sldChg chg="addSp delSp modSp new mod modClrScheme chgLayout">
        <pc:chgData name="Shinenn K" userId="ec2293f8aad7a502" providerId="LiveId" clId="{AC5E17CF-2C7A-4468-8561-18785E7783D3}" dt="2024-12-06T10:37:11.595" v="265" actId="404"/>
        <pc:sldMkLst>
          <pc:docMk/>
          <pc:sldMk cId="3025870463" sldId="328"/>
        </pc:sldMkLst>
      </pc:sldChg>
      <pc:sldChg chg="modSp add mod">
        <pc:chgData name="Shinenn K" userId="ec2293f8aad7a502" providerId="LiveId" clId="{AC5E17CF-2C7A-4468-8561-18785E7783D3}" dt="2024-12-06T10:37:40.335" v="271" actId="2711"/>
        <pc:sldMkLst>
          <pc:docMk/>
          <pc:sldMk cId="2358221715" sldId="329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3570747676" sldId="329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942819920" sldId="330"/>
        </pc:sldMkLst>
      </pc:sldChg>
      <pc:sldChg chg="modSp add mod">
        <pc:chgData name="Shinenn K" userId="ec2293f8aad7a502" providerId="LiveId" clId="{AC5E17CF-2C7A-4468-8561-18785E7783D3}" dt="2024-12-06T10:38:06.539" v="275" actId="20577"/>
        <pc:sldMkLst>
          <pc:docMk/>
          <pc:sldMk cId="3134035678" sldId="330"/>
        </pc:sldMkLst>
      </pc:sldChg>
      <pc:sldChg chg="modSp add mod">
        <pc:chgData name="Shinenn K" userId="ec2293f8aad7a502" providerId="LiveId" clId="{AC5E17CF-2C7A-4468-8561-18785E7783D3}" dt="2024-12-06T10:38:27.707" v="279" actId="20577"/>
        <pc:sldMkLst>
          <pc:docMk/>
          <pc:sldMk cId="522292528" sldId="331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4264042144" sldId="331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632880843" sldId="332"/>
        </pc:sldMkLst>
      </pc:sldChg>
      <pc:sldChg chg="modSp add mod">
        <pc:chgData name="Shinenn K" userId="ec2293f8aad7a502" providerId="LiveId" clId="{AC5E17CF-2C7A-4468-8561-18785E7783D3}" dt="2024-12-06T10:39:06.230" v="283" actId="2711"/>
        <pc:sldMkLst>
          <pc:docMk/>
          <pc:sldMk cId="1747985383" sldId="332"/>
        </pc:sldMkLst>
      </pc:sldChg>
      <pc:sldChg chg="modSp new mod">
        <pc:chgData name="Shinenn K" userId="ec2293f8aad7a502" providerId="LiveId" clId="{AC5E17CF-2C7A-4468-8561-18785E7783D3}" dt="2024-12-06T10:39:17.750" v="285"/>
        <pc:sldMkLst>
          <pc:docMk/>
          <pc:sldMk cId="3045028813" sldId="333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4039087705" sldId="333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2974856277" sldId="334"/>
        </pc:sldMkLst>
      </pc:sldChg>
      <pc:sldChg chg="addSp delSp modSp new mod modClrScheme chgLayout">
        <pc:chgData name="Shinenn K" userId="ec2293f8aad7a502" providerId="LiveId" clId="{AC5E17CF-2C7A-4468-8561-18785E7783D3}" dt="2024-12-06T10:39:39.107" v="292" actId="20577"/>
        <pc:sldMkLst>
          <pc:docMk/>
          <pc:sldMk cId="3739628929" sldId="334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3565121263" sldId="335"/>
        </pc:sldMkLst>
      </pc:sldChg>
      <pc:sldChg chg="del">
        <pc:chgData name="Shinenn K" userId="ec2293f8aad7a502" providerId="LiveId" clId="{AC5E17CF-2C7A-4468-8561-18785E7783D3}" dt="2024-12-06T09:30:08.066" v="0" actId="47"/>
        <pc:sldMkLst>
          <pc:docMk/>
          <pc:sldMk cId="1373042498" sldId="336"/>
        </pc:sldMkLst>
      </pc:sldChg>
      <pc:sldChg chg="delSp add mod">
        <pc:chgData name="Shinenn K" userId="ec2293f8aad7a502" providerId="LiveId" clId="{AC5E17CF-2C7A-4468-8561-18785E7783D3}" dt="2024-12-06T10:59:56.118" v="297" actId="478"/>
        <pc:sldMkLst>
          <pc:docMk/>
          <pc:sldMk cId="3897065060" sldId="446"/>
        </pc:sldMkLst>
      </pc:sldChg>
      <pc:sldChg chg="delSp add mod">
        <pc:chgData name="Shinenn K" userId="ec2293f8aad7a502" providerId="LiveId" clId="{AC5E17CF-2C7A-4468-8561-18785E7783D3}" dt="2024-12-06T10:59:55.060" v="296" actId="478"/>
        <pc:sldMkLst>
          <pc:docMk/>
          <pc:sldMk cId="3903650958" sldId="482"/>
        </pc:sldMkLst>
      </pc:sldChg>
      <pc:sldChg chg="delSp add mod">
        <pc:chgData name="Shinenn K" userId="ec2293f8aad7a502" providerId="LiveId" clId="{AC5E17CF-2C7A-4468-8561-18785E7783D3}" dt="2024-12-06T10:59:57.693" v="298" actId="478"/>
        <pc:sldMkLst>
          <pc:docMk/>
          <pc:sldMk cId="2721025543" sldId="507"/>
        </pc:sldMkLst>
      </pc:sldChg>
    </pc:docChg>
  </pc:docChgLst>
  <pc:docChgLst>
    <pc:chgData name="Shinenn K" userId="ec2293f8aad7a502" providerId="LiveId" clId="{DACB2036-B837-4AE8-9050-C78CE5FAE740}"/>
    <pc:docChg chg="undo custSel addSld delSld modSld sldOrd modMainMaster">
      <pc:chgData name="Shinenn K" userId="ec2293f8aad7a502" providerId="LiveId" clId="{DACB2036-B837-4AE8-9050-C78CE5FAE740}" dt="2024-07-04T01:25:25.653" v="455" actId="6549"/>
      <pc:docMkLst>
        <pc:docMk/>
      </pc:docMkLst>
      <pc:sldChg chg="addSp modSp mod modClrScheme chgLayout">
        <pc:chgData name="Shinenn K" userId="ec2293f8aad7a502" providerId="LiveId" clId="{DACB2036-B837-4AE8-9050-C78CE5FAE740}" dt="2024-07-04T00:43:26.628" v="11" actId="700"/>
        <pc:sldMkLst>
          <pc:docMk/>
          <pc:sldMk cId="3671596754" sldId="258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4035081107" sldId="287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161341698" sldId="290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18527446" sldId="291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055473711" sldId="292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67447083" sldId="293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105293394" sldId="294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261581734" sldId="295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3016580757" sldId="296"/>
        </pc:sldMkLst>
      </pc:sldChg>
      <pc:sldChg chg="del">
        <pc:chgData name="Shinenn K" userId="ec2293f8aad7a502" providerId="LiveId" clId="{DACB2036-B837-4AE8-9050-C78CE5FAE740}" dt="2024-07-04T00:43:05.993" v="6" actId="47"/>
        <pc:sldMkLst>
          <pc:docMk/>
          <pc:sldMk cId="212686223" sldId="297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637912795" sldId="299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133102519" sldId="300"/>
        </pc:sldMkLst>
      </pc:sldChg>
      <pc:sldChg chg="mod ord modClrScheme chgLayout">
        <pc:chgData name="Shinenn K" userId="ec2293f8aad7a502" providerId="LiveId" clId="{DACB2036-B837-4AE8-9050-C78CE5FAE740}" dt="2024-07-04T00:43:11.073" v="8"/>
        <pc:sldMkLst>
          <pc:docMk/>
          <pc:sldMk cId="2583095551" sldId="301"/>
        </pc:sldMkLst>
      </pc:sldChg>
      <pc:sldChg chg="addSp modSp mod ord">
        <pc:chgData name="Shinenn K" userId="ec2293f8aad7a502" providerId="LiveId" clId="{DACB2036-B837-4AE8-9050-C78CE5FAE740}" dt="2024-07-04T01:20:49.893" v="447" actId="207"/>
        <pc:sldMkLst>
          <pc:docMk/>
          <pc:sldMk cId="2901885441" sldId="302"/>
        </pc:sldMkLst>
      </pc:sldChg>
      <pc:sldChg chg="modSp mod ord">
        <pc:chgData name="Shinenn K" userId="ec2293f8aad7a502" providerId="LiveId" clId="{DACB2036-B837-4AE8-9050-C78CE5FAE740}" dt="2024-07-04T01:20:41.709" v="446" actId="207"/>
        <pc:sldMkLst>
          <pc:docMk/>
          <pc:sldMk cId="2958321089" sldId="303"/>
        </pc:sldMkLst>
      </pc:sldChg>
      <pc:sldChg chg="modSp mod">
        <pc:chgData name="Shinenn K" userId="ec2293f8aad7a502" providerId="LiveId" clId="{DACB2036-B837-4AE8-9050-C78CE5FAE740}" dt="2024-07-04T01:25:25.653" v="455" actId="6549"/>
        <pc:sldMkLst>
          <pc:docMk/>
          <pc:sldMk cId="2450544474" sldId="304"/>
        </pc:sldMkLst>
      </pc:sldChg>
      <pc:sldChg chg="new mod ord modClrScheme chgLayout">
        <pc:chgData name="Shinenn K" userId="ec2293f8aad7a502" providerId="LiveId" clId="{DACB2036-B837-4AE8-9050-C78CE5FAE740}" dt="2024-07-04T00:43:14.261" v="10"/>
        <pc:sldMkLst>
          <pc:docMk/>
          <pc:sldMk cId="181017282" sldId="305"/>
        </pc:sldMkLst>
      </pc:sldChg>
      <pc:sldChg chg="addSp delSp modSp new mod modClrScheme chgLayout">
        <pc:chgData name="Shinenn K" userId="ec2293f8aad7a502" providerId="LiveId" clId="{DACB2036-B837-4AE8-9050-C78CE5FAE740}" dt="2024-07-04T00:43:38.131" v="14" actId="700"/>
        <pc:sldMkLst>
          <pc:docMk/>
          <pc:sldMk cId="1607030066" sldId="306"/>
        </pc:sldMkLst>
      </pc:sldChg>
      <pc:sldChg chg="addSp delSp modSp new mod modClrScheme chgLayout">
        <pc:chgData name="Shinenn K" userId="ec2293f8aad7a502" providerId="LiveId" clId="{DACB2036-B837-4AE8-9050-C78CE5FAE740}" dt="2024-07-04T00:43:48.040" v="16" actId="700"/>
        <pc:sldMkLst>
          <pc:docMk/>
          <pc:sldMk cId="2866333106" sldId="307"/>
        </pc:sldMkLst>
      </pc:sldChg>
      <pc:sldMasterChg chg="modSldLayout">
        <pc:chgData name="Shinenn K" userId="ec2293f8aad7a502" providerId="LiveId" clId="{DACB2036-B837-4AE8-9050-C78CE5FAE740}" dt="2024-07-04T01:21:33.411" v="448" actId="207"/>
        <pc:sldMasterMkLst>
          <pc:docMk/>
          <pc:sldMasterMk cId="2501459327" sldId="2147483754"/>
        </pc:sldMasterMkLst>
        <pc:sldLayoutChg chg="modSp">
          <pc:chgData name="Shinenn K" userId="ec2293f8aad7a502" providerId="LiveId" clId="{DACB2036-B837-4AE8-9050-C78CE5FAE740}" dt="2024-07-04T01:21:33.411" v="448" actId="207"/>
          <pc:sldLayoutMkLst>
            <pc:docMk/>
            <pc:sldMasterMk cId="2501459327" sldId="2147483754"/>
            <pc:sldLayoutMk cId="221031148" sldId="2147483750"/>
          </pc:sldLayoutMkLst>
        </pc:sldLayoutChg>
      </pc:sldMasterChg>
    </pc:docChg>
  </pc:docChgLst>
  <pc:docChgLst>
    <pc:chgData name="Shinenn K" userId="ec2293f8aad7a502" providerId="LiveId" clId="{60BC3729-294E-427D-ADE7-E6C78E842B6A}"/>
    <pc:docChg chg="undo custSel addSld delSld modSld modMainMaster">
      <pc:chgData name="Shinenn K" userId="ec2293f8aad7a502" providerId="LiveId" clId="{60BC3729-294E-427D-ADE7-E6C78E842B6A}" dt="2024-05-13T12:30:09.831" v="352" actId="404"/>
      <pc:docMkLst>
        <pc:docMk/>
      </pc:docMkLst>
      <pc:sldChg chg="addSp delSp modSp del mod modClrScheme chgLayout">
        <pc:chgData name="Shinenn K" userId="ec2293f8aad7a502" providerId="LiveId" clId="{60BC3729-294E-427D-ADE7-E6C78E842B6A}" dt="2024-05-12T03:47:23.704" v="69" actId="47"/>
        <pc:sldMkLst>
          <pc:docMk/>
          <pc:sldMk cId="2546579051" sldId="283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94779311" sldId="284"/>
        </pc:sldMkLst>
      </pc:sldChg>
      <pc:sldChg chg="new">
        <pc:chgData name="Shinenn K" userId="ec2293f8aad7a502" providerId="LiveId" clId="{60BC3729-294E-427D-ADE7-E6C78E842B6A}" dt="2024-05-12T03:47:22.610" v="68" actId="680"/>
        <pc:sldMkLst>
          <pc:docMk/>
          <pc:sldMk cId="564891018" sldId="284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819609456" sldId="285"/>
        </pc:sldMkLst>
      </pc:sldChg>
      <pc:sldChg chg="addSp delSp modSp new mod modClrScheme chgLayout">
        <pc:chgData name="Shinenn K" userId="ec2293f8aad7a502" providerId="LiveId" clId="{60BC3729-294E-427D-ADE7-E6C78E842B6A}" dt="2024-05-12T03:47:29.189" v="71" actId="700"/>
        <pc:sldMkLst>
          <pc:docMk/>
          <pc:sldMk cId="2271009037" sldId="285"/>
        </pc:sldMkLst>
      </pc:sldChg>
      <pc:sldChg chg="addSp delSp modSp new mod modClrScheme chgLayout">
        <pc:chgData name="Shinenn K" userId="ec2293f8aad7a502" providerId="LiveId" clId="{60BC3729-294E-427D-ADE7-E6C78E842B6A}" dt="2024-05-12T03:47:34.754" v="73" actId="700"/>
        <pc:sldMkLst>
          <pc:docMk/>
          <pc:sldMk cId="1939158276" sldId="286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4274749603" sldId="286"/>
        </pc:sldMkLst>
      </pc:sldChg>
      <pc:sldChg chg="addSp modSp new mod modClrScheme chgLayout">
        <pc:chgData name="Shinenn K" userId="ec2293f8aad7a502" providerId="LiveId" clId="{60BC3729-294E-427D-ADE7-E6C78E842B6A}" dt="2024-05-13T12:16:14.487" v="187" actId="1035"/>
        <pc:sldMkLst>
          <pc:docMk/>
          <pc:sldMk cId="4035081107" sldId="287"/>
        </pc:sldMkLst>
      </pc:sldChg>
      <pc:sldChg chg="modSp new mod">
        <pc:chgData name="Shinenn K" userId="ec2293f8aad7a502" providerId="LiveId" clId="{60BC3729-294E-427D-ADE7-E6C78E842B6A}" dt="2024-05-13T12:18:25.985" v="259"/>
        <pc:sldMkLst>
          <pc:docMk/>
          <pc:sldMk cId="1253449210" sldId="288"/>
        </pc:sldMkLst>
      </pc:sldChg>
      <pc:sldChg chg="addSp delSp modSp new mod">
        <pc:chgData name="Shinenn K" userId="ec2293f8aad7a502" providerId="LiveId" clId="{60BC3729-294E-427D-ADE7-E6C78E842B6A}" dt="2024-05-13T12:30:09.831" v="352" actId="404"/>
        <pc:sldMkLst>
          <pc:docMk/>
          <pc:sldMk cId="3932555564" sldId="289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534646572" sldId="291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1751555257" sldId="292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337433024" sldId="293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175954594" sldId="294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993328709" sldId="295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1033190608" sldId="296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973463295" sldId="297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44755343" sldId="298"/>
        </pc:sldMkLst>
      </pc:sldChg>
    </pc:docChg>
  </pc:docChgLst>
  <pc:docChgLst>
    <pc:chgData name="Shinenn K" userId="ec2293f8aad7a502" providerId="LiveId" clId="{A8305B8E-018A-487D-A10B-FFE315D23E34}"/>
    <pc:docChg chg="undo custSel addSld delSld modSld sldOrd">
      <pc:chgData name="Shinenn K" userId="ec2293f8aad7a502" providerId="LiveId" clId="{A8305B8E-018A-487D-A10B-FFE315D23E34}" dt="2024-11-30T06:59:49.783" v="2848" actId="20577"/>
      <pc:docMkLst>
        <pc:docMk/>
      </pc:docMkLst>
      <pc:sldChg chg="del">
        <pc:chgData name="Shinenn K" userId="ec2293f8aad7a502" providerId="LiveId" clId="{A8305B8E-018A-487D-A10B-FFE315D23E34}" dt="2024-11-30T04:02:07.223" v="0" actId="47"/>
        <pc:sldMkLst>
          <pc:docMk/>
          <pc:sldMk cId="4035081107" sldId="287"/>
        </pc:sldMkLst>
      </pc:sldChg>
      <pc:sldChg chg="addSp modSp new mod modClrScheme chgLayout">
        <pc:chgData name="Shinenn K" userId="ec2293f8aad7a502" providerId="LiveId" clId="{A8305B8E-018A-487D-A10B-FFE315D23E34}" dt="2024-11-30T05:52:13.625" v="969" actId="6549"/>
        <pc:sldMkLst>
          <pc:docMk/>
          <pc:sldMk cId="1607396405" sldId="307"/>
        </pc:sldMkLst>
      </pc:sldChg>
      <pc:sldChg chg="addSp delSp modSp new mod modClrScheme chgLayout">
        <pc:chgData name="Shinenn K" userId="ec2293f8aad7a502" providerId="LiveId" clId="{A8305B8E-018A-487D-A10B-FFE315D23E34}" dt="2024-11-30T04:03:59.906" v="50" actId="20577"/>
        <pc:sldMkLst>
          <pc:docMk/>
          <pc:sldMk cId="1251546558" sldId="308"/>
        </pc:sldMkLst>
      </pc:sldChg>
      <pc:sldChg chg="modSp new mod modNotesTx">
        <pc:chgData name="Shinenn K" userId="ec2293f8aad7a502" providerId="LiveId" clId="{A8305B8E-018A-487D-A10B-FFE315D23E34}" dt="2024-11-30T05:55:18.397" v="1109" actId="20577"/>
        <pc:sldMkLst>
          <pc:docMk/>
          <pc:sldMk cId="1976508872" sldId="309"/>
        </pc:sldMkLst>
      </pc:sldChg>
      <pc:sldChg chg="addSp delSp modSp new mod modClrScheme chgLayout">
        <pc:chgData name="Shinenn K" userId="ec2293f8aad7a502" providerId="LiveId" clId="{A8305B8E-018A-487D-A10B-FFE315D23E34}" dt="2024-11-30T05:53:21.516" v="970" actId="404"/>
        <pc:sldMkLst>
          <pc:docMk/>
          <pc:sldMk cId="322560223" sldId="310"/>
        </pc:sldMkLst>
      </pc:sldChg>
      <pc:sldChg chg="addSp delSp modSp add mod modAnim modNotesTx">
        <pc:chgData name="Shinenn K" userId="ec2293f8aad7a502" providerId="LiveId" clId="{A8305B8E-018A-487D-A10B-FFE315D23E34}" dt="2024-11-30T06:00:47.062" v="1316"/>
        <pc:sldMkLst>
          <pc:docMk/>
          <pc:sldMk cId="211967593" sldId="311"/>
        </pc:sldMkLst>
      </pc:sldChg>
      <pc:sldChg chg="modSp new mod modNotesTx">
        <pc:chgData name="Shinenn K" userId="ec2293f8aad7a502" providerId="LiveId" clId="{A8305B8E-018A-487D-A10B-FFE315D23E34}" dt="2024-11-30T06:02:39.030" v="1504" actId="20577"/>
        <pc:sldMkLst>
          <pc:docMk/>
          <pc:sldMk cId="1701093393" sldId="312"/>
        </pc:sldMkLst>
      </pc:sldChg>
      <pc:sldChg chg="modSp new mod">
        <pc:chgData name="Shinenn K" userId="ec2293f8aad7a502" providerId="LiveId" clId="{A8305B8E-018A-487D-A10B-FFE315D23E34}" dt="2024-11-30T04:11:43.454" v="202" actId="6549"/>
        <pc:sldMkLst>
          <pc:docMk/>
          <pc:sldMk cId="1687912627" sldId="313"/>
        </pc:sldMkLst>
      </pc:sldChg>
      <pc:sldChg chg="addSp modSp add mod modNotesTx">
        <pc:chgData name="Shinenn K" userId="ec2293f8aad7a502" providerId="LiveId" clId="{A8305B8E-018A-487D-A10B-FFE315D23E34}" dt="2024-11-30T06:03:53.034" v="1575" actId="20577"/>
        <pc:sldMkLst>
          <pc:docMk/>
          <pc:sldMk cId="2255939969" sldId="314"/>
        </pc:sldMkLst>
      </pc:sldChg>
      <pc:sldChg chg="add del">
        <pc:chgData name="Shinenn K" userId="ec2293f8aad7a502" providerId="LiveId" clId="{A8305B8E-018A-487D-A10B-FFE315D23E34}" dt="2024-11-30T04:15:24.134" v="314" actId="47"/>
        <pc:sldMkLst>
          <pc:docMk/>
          <pc:sldMk cId="873890958" sldId="315"/>
        </pc:sldMkLst>
      </pc:sldChg>
      <pc:sldChg chg="addSp delSp modSp new mod modClrScheme chgLayout">
        <pc:chgData name="Shinenn K" userId="ec2293f8aad7a502" providerId="LiveId" clId="{A8305B8E-018A-487D-A10B-FFE315D23E34}" dt="2024-11-30T04:15:18.556" v="313" actId="2711"/>
        <pc:sldMkLst>
          <pc:docMk/>
          <pc:sldMk cId="4106445188" sldId="316"/>
        </pc:sldMkLst>
      </pc:sldChg>
      <pc:sldChg chg="modSp add mod">
        <pc:chgData name="Shinenn K" userId="ec2293f8aad7a502" providerId="LiveId" clId="{A8305B8E-018A-487D-A10B-FFE315D23E34}" dt="2024-11-30T04:15:37.204" v="339" actId="20577"/>
        <pc:sldMkLst>
          <pc:docMk/>
          <pc:sldMk cId="1535316882" sldId="317"/>
        </pc:sldMkLst>
      </pc:sldChg>
      <pc:sldChg chg="modSp add mod">
        <pc:chgData name="Shinenn K" userId="ec2293f8aad7a502" providerId="LiveId" clId="{A8305B8E-018A-487D-A10B-FFE315D23E34}" dt="2024-11-30T04:16:19.605" v="357" actId="20577"/>
        <pc:sldMkLst>
          <pc:docMk/>
          <pc:sldMk cId="520925477" sldId="318"/>
        </pc:sldMkLst>
      </pc:sldChg>
      <pc:sldChg chg="addSp delSp modSp new mod modClrScheme chgLayout">
        <pc:chgData name="Shinenn K" userId="ec2293f8aad7a502" providerId="LiveId" clId="{A8305B8E-018A-487D-A10B-FFE315D23E34}" dt="2024-11-30T04:23:33.429" v="558" actId="207"/>
        <pc:sldMkLst>
          <pc:docMk/>
          <pc:sldMk cId="793795228" sldId="319"/>
        </pc:sldMkLst>
      </pc:sldChg>
      <pc:sldChg chg="addSp delSp modSp new mod modClrScheme chgLayout">
        <pc:chgData name="Shinenn K" userId="ec2293f8aad7a502" providerId="LiveId" clId="{A8305B8E-018A-487D-A10B-FFE315D23E34}" dt="2024-11-30T04:35:04.443" v="649" actId="1582"/>
        <pc:sldMkLst>
          <pc:docMk/>
          <pc:sldMk cId="1985255058" sldId="320"/>
        </pc:sldMkLst>
      </pc:sldChg>
      <pc:sldChg chg="addSp delSp modSp new mod modClrScheme chgLayout modNotesTx">
        <pc:chgData name="Shinenn K" userId="ec2293f8aad7a502" providerId="LiveId" clId="{A8305B8E-018A-487D-A10B-FFE315D23E34}" dt="2024-11-30T06:07:21.424" v="1656" actId="20577"/>
        <pc:sldMkLst>
          <pc:docMk/>
          <pc:sldMk cId="2520169759" sldId="321"/>
        </pc:sldMkLst>
      </pc:sldChg>
      <pc:sldChg chg="modSp new mod">
        <pc:chgData name="Shinenn K" userId="ec2293f8aad7a502" providerId="LiveId" clId="{A8305B8E-018A-487D-A10B-FFE315D23E34}" dt="2024-11-30T06:43:36.315" v="2433" actId="27636"/>
        <pc:sldMkLst>
          <pc:docMk/>
          <pc:sldMk cId="3844276983" sldId="322"/>
        </pc:sldMkLst>
      </pc:sldChg>
      <pc:sldChg chg="modSp add mod">
        <pc:chgData name="Shinenn K" userId="ec2293f8aad7a502" providerId="LiveId" clId="{A8305B8E-018A-487D-A10B-FFE315D23E34}" dt="2024-11-30T06:07:38.407" v="1658" actId="403"/>
        <pc:sldMkLst>
          <pc:docMk/>
          <pc:sldMk cId="4111249044" sldId="323"/>
        </pc:sldMkLst>
      </pc:sldChg>
      <pc:sldChg chg="modSp add mod modNotesTx">
        <pc:chgData name="Shinenn K" userId="ec2293f8aad7a502" providerId="LiveId" clId="{A8305B8E-018A-487D-A10B-FFE315D23E34}" dt="2024-11-30T06:08:34.700" v="1740" actId="20577"/>
        <pc:sldMkLst>
          <pc:docMk/>
          <pc:sldMk cId="3240428995" sldId="324"/>
        </pc:sldMkLst>
      </pc:sldChg>
      <pc:sldChg chg="modSp add mod modNotesTx">
        <pc:chgData name="Shinenn K" userId="ec2293f8aad7a502" providerId="LiveId" clId="{A8305B8E-018A-487D-A10B-FFE315D23E34}" dt="2024-11-30T06:11:27.501" v="2050" actId="20577"/>
        <pc:sldMkLst>
          <pc:docMk/>
          <pc:sldMk cId="1738245092" sldId="325"/>
        </pc:sldMkLst>
      </pc:sldChg>
      <pc:sldChg chg="addSp modSp add mod modNotesTx">
        <pc:chgData name="Shinenn K" userId="ec2293f8aad7a502" providerId="LiveId" clId="{A8305B8E-018A-487D-A10B-FFE315D23E34}" dt="2024-11-30T06:12:28.426" v="2128" actId="20577"/>
        <pc:sldMkLst>
          <pc:docMk/>
          <pc:sldMk cId="46531364" sldId="326"/>
        </pc:sldMkLst>
      </pc:sldChg>
      <pc:sldChg chg="modSp add mod ord">
        <pc:chgData name="Shinenn K" userId="ec2293f8aad7a502" providerId="LiveId" clId="{A8305B8E-018A-487D-A10B-FFE315D23E34}" dt="2024-11-30T05:32:37.042" v="908" actId="14100"/>
        <pc:sldMkLst>
          <pc:docMk/>
          <pc:sldMk cId="1686947993" sldId="327"/>
        </pc:sldMkLst>
      </pc:sldChg>
      <pc:sldChg chg="modSp add mod modNotesTx">
        <pc:chgData name="Shinenn K" userId="ec2293f8aad7a502" providerId="LiveId" clId="{A8305B8E-018A-487D-A10B-FFE315D23E34}" dt="2024-11-30T06:14:07.876" v="2257" actId="20577"/>
        <pc:sldMkLst>
          <pc:docMk/>
          <pc:sldMk cId="1579933482" sldId="328"/>
        </pc:sldMkLst>
      </pc:sldChg>
      <pc:sldChg chg="modSp add mod ord modNotesTx">
        <pc:chgData name="Shinenn K" userId="ec2293f8aad7a502" providerId="LiveId" clId="{A8305B8E-018A-487D-A10B-FFE315D23E34}" dt="2024-11-30T06:13:12.592" v="2161" actId="20577"/>
        <pc:sldMkLst>
          <pc:docMk/>
          <pc:sldMk cId="3570747676" sldId="329"/>
        </pc:sldMkLst>
      </pc:sldChg>
      <pc:sldChg chg="modSp new mod">
        <pc:chgData name="Shinenn K" userId="ec2293f8aad7a502" providerId="LiveId" clId="{A8305B8E-018A-487D-A10B-FFE315D23E34}" dt="2024-11-30T05:50:15.062" v="943" actId="404"/>
        <pc:sldMkLst>
          <pc:docMk/>
          <pc:sldMk cId="1942819920" sldId="330"/>
        </pc:sldMkLst>
      </pc:sldChg>
      <pc:sldChg chg="modSp new mod">
        <pc:chgData name="Shinenn K" userId="ec2293f8aad7a502" providerId="LiveId" clId="{A8305B8E-018A-487D-A10B-FFE315D23E34}" dt="2024-11-30T06:44:51.659" v="2444" actId="404"/>
        <pc:sldMkLst>
          <pc:docMk/>
          <pc:sldMk cId="4264042144" sldId="331"/>
        </pc:sldMkLst>
      </pc:sldChg>
      <pc:sldChg chg="modSp new mod">
        <pc:chgData name="Shinenn K" userId="ec2293f8aad7a502" providerId="LiveId" clId="{A8305B8E-018A-487D-A10B-FFE315D23E34}" dt="2024-11-30T06:53:15.389" v="2451" actId="20577"/>
        <pc:sldMkLst>
          <pc:docMk/>
          <pc:sldMk cId="632880843" sldId="332"/>
        </pc:sldMkLst>
      </pc:sldChg>
      <pc:sldChg chg="addSp delSp modSp new mod modClrScheme chgLayout">
        <pc:chgData name="Shinenn K" userId="ec2293f8aad7a502" providerId="LiveId" clId="{A8305B8E-018A-487D-A10B-FFE315D23E34}" dt="2024-11-30T06:59:49.783" v="2848" actId="20577"/>
        <pc:sldMkLst>
          <pc:docMk/>
          <pc:sldMk cId="4039087705" sldId="333"/>
        </pc:sldMkLst>
      </pc:sldChg>
      <pc:sldChg chg="modSp add mod modNotesTx">
        <pc:chgData name="Shinenn K" userId="ec2293f8aad7a502" providerId="LiveId" clId="{A8305B8E-018A-487D-A10B-FFE315D23E34}" dt="2024-11-30T06:39:40.514" v="2283" actId="6549"/>
        <pc:sldMkLst>
          <pc:docMk/>
          <pc:sldMk cId="2974856277" sldId="334"/>
        </pc:sldMkLst>
      </pc:sldChg>
      <pc:sldChg chg="modSp add mod modNotesTx">
        <pc:chgData name="Shinenn K" userId="ec2293f8aad7a502" providerId="LiveId" clId="{A8305B8E-018A-487D-A10B-FFE315D23E34}" dt="2024-11-30T06:40:58.284" v="2328" actId="20577"/>
        <pc:sldMkLst>
          <pc:docMk/>
          <pc:sldMk cId="3565121263" sldId="335"/>
        </pc:sldMkLst>
      </pc:sldChg>
      <pc:sldChg chg="modSp add mod modNotesTx">
        <pc:chgData name="Shinenn K" userId="ec2293f8aad7a502" providerId="LiveId" clId="{A8305B8E-018A-487D-A10B-FFE315D23E34}" dt="2024-11-30T06:52:48.770" v="2449" actId="2711"/>
        <pc:sldMkLst>
          <pc:docMk/>
          <pc:sldMk cId="1373042498" sldId="336"/>
        </pc:sldMkLst>
      </pc:sldChg>
      <pc:sldChg chg="del">
        <pc:chgData name="Shinenn K" userId="ec2293f8aad7a502" providerId="LiveId" clId="{A8305B8E-018A-487D-A10B-FFE315D23E34}" dt="2024-11-30T04:02:07.223" v="0" actId="47"/>
        <pc:sldMkLst>
          <pc:docMk/>
          <pc:sldMk cId="3760653872" sldId="348"/>
        </pc:sldMkLst>
      </pc:sldChg>
      <pc:sldChg chg="del">
        <pc:chgData name="Shinenn K" userId="ec2293f8aad7a502" providerId="LiveId" clId="{A8305B8E-018A-487D-A10B-FFE315D23E34}" dt="2024-11-30T04:02:07.223" v="0" actId="47"/>
        <pc:sldMkLst>
          <pc:docMk/>
          <pc:sldMk cId="2769570400" sldId="441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3467112424" sldId="442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3854915199" sldId="443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4199958746" sldId="444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1546615784" sldId="445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273648533" sldId="446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1340143562" sldId="447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930540055" sldId="449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1736186231" sldId="450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3326342322" sldId="451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3825858177" sldId="452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2645353833" sldId="453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1357178599" sldId="454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1884385398" sldId="455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1247217145" sldId="456"/>
        </pc:sldMkLst>
      </pc:sldChg>
      <pc:sldChg chg="del">
        <pc:chgData name="Shinenn K" userId="ec2293f8aad7a502" providerId="LiveId" clId="{A8305B8E-018A-487D-A10B-FFE315D23E34}" dt="2024-11-30T04:02:18.183" v="1" actId="47"/>
        <pc:sldMkLst>
          <pc:docMk/>
          <pc:sldMk cId="1060971016" sldId="457"/>
        </pc:sldMkLst>
      </pc:sldChg>
    </pc:docChg>
  </pc:docChgLst>
  <pc:docChgLst>
    <pc:chgData name="Shinenn K" userId="ec2293f8aad7a502" providerId="LiveId" clId="{DE87AE22-8081-4271-9FF4-11A0D49003C8}"/>
    <pc:docChg chg="undo custSel addSld delSld modSld sldOrd">
      <pc:chgData name="Shinenn K" userId="ec2293f8aad7a502" providerId="LiveId" clId="{DE87AE22-8081-4271-9FF4-11A0D49003C8}" dt="2024-10-05T08:23:46.351" v="755" actId="478"/>
      <pc:docMkLst>
        <pc:docMk/>
      </pc:docMkLst>
      <pc:sldChg chg="addSp modSp new mod modClrScheme chgLayout">
        <pc:chgData name="Shinenn K" userId="ec2293f8aad7a502" providerId="LiveId" clId="{DE87AE22-8081-4271-9FF4-11A0D49003C8}" dt="2024-10-05T07:42:14.727" v="3"/>
        <pc:sldMkLst>
          <pc:docMk/>
          <pc:sldMk cId="3117567703" sldId="307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657754194" sldId="307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777708867" sldId="308"/>
        </pc:sldMkLst>
      </pc:sldChg>
      <pc:sldChg chg="addSp delSp modSp new mod modClrScheme chgLayout">
        <pc:chgData name="Shinenn K" userId="ec2293f8aad7a502" providerId="LiveId" clId="{DE87AE22-8081-4271-9FF4-11A0D49003C8}" dt="2024-10-05T07:44:51.021" v="76" actId="207"/>
        <pc:sldMkLst>
          <pc:docMk/>
          <pc:sldMk cId="2787772330" sldId="308"/>
        </pc:sldMkLst>
      </pc:sldChg>
      <pc:sldChg chg="modSp new mod">
        <pc:chgData name="Shinenn K" userId="ec2293f8aad7a502" providerId="LiveId" clId="{DE87AE22-8081-4271-9FF4-11A0D49003C8}" dt="2024-10-05T07:47:55.377" v="116"/>
        <pc:sldMkLst>
          <pc:docMk/>
          <pc:sldMk cId="1568463939" sldId="309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124494179" sldId="309"/>
        </pc:sldMkLst>
      </pc:sldChg>
      <pc:sldChg chg="modSp add mod">
        <pc:chgData name="Shinenn K" userId="ec2293f8aad7a502" providerId="LiveId" clId="{DE87AE22-8081-4271-9FF4-11A0D49003C8}" dt="2024-10-05T07:45:22.681" v="79" actId="2711"/>
        <pc:sldMkLst>
          <pc:docMk/>
          <pc:sldMk cId="1491668897" sldId="310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593503884" sldId="310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611017374" sldId="311"/>
        </pc:sldMkLst>
      </pc:sldChg>
      <pc:sldChg chg="new del">
        <pc:chgData name="Shinenn K" userId="ec2293f8aad7a502" providerId="LiveId" clId="{DE87AE22-8081-4271-9FF4-11A0D49003C8}" dt="2024-10-05T07:47:58.923" v="117" actId="47"/>
        <pc:sldMkLst>
          <pc:docMk/>
          <pc:sldMk cId="956184269" sldId="311"/>
        </pc:sldMkLst>
      </pc:sldChg>
      <pc:sldChg chg="modSp add mod">
        <pc:chgData name="Shinenn K" userId="ec2293f8aad7a502" providerId="LiveId" clId="{DE87AE22-8081-4271-9FF4-11A0D49003C8}" dt="2024-10-05T07:48:14.789" v="131" actId="6549"/>
        <pc:sldMkLst>
          <pc:docMk/>
          <pc:sldMk cId="2186865342" sldId="311"/>
        </pc:sldMkLst>
      </pc:sldChg>
      <pc:sldChg chg="addSp delSp modSp new mod">
        <pc:chgData name="Shinenn K" userId="ec2293f8aad7a502" providerId="LiveId" clId="{DE87AE22-8081-4271-9FF4-11A0D49003C8}" dt="2024-10-05T08:20:18.535" v="744" actId="21"/>
        <pc:sldMkLst>
          <pc:docMk/>
          <pc:sldMk cId="2080318574" sldId="312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089109571" sldId="312"/>
        </pc:sldMkLst>
      </pc:sldChg>
      <pc:sldChg chg="modSp new mod">
        <pc:chgData name="Shinenn K" userId="ec2293f8aad7a502" providerId="LiveId" clId="{DE87AE22-8081-4271-9FF4-11A0D49003C8}" dt="2024-10-05T07:52:46.697" v="261" actId="207"/>
        <pc:sldMkLst>
          <pc:docMk/>
          <pc:sldMk cId="950616515" sldId="313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1381151945" sldId="313"/>
        </pc:sldMkLst>
      </pc:sldChg>
      <pc:sldChg chg="modSp add mod">
        <pc:chgData name="Shinenn K" userId="ec2293f8aad7a502" providerId="LiveId" clId="{DE87AE22-8081-4271-9FF4-11A0D49003C8}" dt="2024-10-05T07:51:43.350" v="243" actId="20577"/>
        <pc:sldMkLst>
          <pc:docMk/>
          <pc:sldMk cId="2639119519" sldId="314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770403273" sldId="314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268798398" sldId="315"/>
        </pc:sldMkLst>
      </pc:sldChg>
      <pc:sldChg chg="modSp add mod">
        <pc:chgData name="Shinenn K" userId="ec2293f8aad7a502" providerId="LiveId" clId="{DE87AE22-8081-4271-9FF4-11A0D49003C8}" dt="2024-10-05T07:54:14.466" v="283" actId="404"/>
        <pc:sldMkLst>
          <pc:docMk/>
          <pc:sldMk cId="3126373093" sldId="315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1926684702" sldId="316"/>
        </pc:sldMkLst>
      </pc:sldChg>
      <pc:sldChg chg="modSp add mod">
        <pc:chgData name="Shinenn K" userId="ec2293f8aad7a502" providerId="LiveId" clId="{DE87AE22-8081-4271-9FF4-11A0D49003C8}" dt="2024-10-05T07:54:47.311" v="285"/>
        <pc:sldMkLst>
          <pc:docMk/>
          <pc:sldMk cId="4081817562" sldId="316"/>
        </pc:sldMkLst>
      </pc:sldChg>
      <pc:sldChg chg="addSp delSp modSp new mod modClrScheme chgLayout">
        <pc:chgData name="Shinenn K" userId="ec2293f8aad7a502" providerId="LiveId" clId="{DE87AE22-8081-4271-9FF4-11A0D49003C8}" dt="2024-10-05T07:55:10.011" v="289"/>
        <pc:sldMkLst>
          <pc:docMk/>
          <pc:sldMk cId="944970061" sldId="317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635239008" sldId="317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732207447" sldId="318"/>
        </pc:sldMkLst>
      </pc:sldChg>
      <pc:sldChg chg="modSp add mod">
        <pc:chgData name="Shinenn K" userId="ec2293f8aad7a502" providerId="LiveId" clId="{DE87AE22-8081-4271-9FF4-11A0D49003C8}" dt="2024-10-05T07:56:25.362" v="307" actId="404"/>
        <pc:sldMkLst>
          <pc:docMk/>
          <pc:sldMk cId="1049788045" sldId="318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79393162" sldId="319"/>
        </pc:sldMkLst>
      </pc:sldChg>
      <pc:sldChg chg="modSp add mod">
        <pc:chgData name="Shinenn K" userId="ec2293f8aad7a502" providerId="LiveId" clId="{DE87AE22-8081-4271-9FF4-11A0D49003C8}" dt="2024-10-05T07:59:19.402" v="372" actId="207"/>
        <pc:sldMkLst>
          <pc:docMk/>
          <pc:sldMk cId="3765305798" sldId="319"/>
        </pc:sldMkLst>
      </pc:sldChg>
      <pc:sldChg chg="modSp add mod">
        <pc:chgData name="Shinenn K" userId="ec2293f8aad7a502" providerId="LiveId" clId="{DE87AE22-8081-4271-9FF4-11A0D49003C8}" dt="2024-10-05T08:00:16.279" v="391" actId="20577"/>
        <pc:sldMkLst>
          <pc:docMk/>
          <pc:sldMk cId="1340458814" sldId="320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4125208125" sldId="320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185810330" sldId="321"/>
        </pc:sldMkLst>
      </pc:sldChg>
      <pc:sldChg chg="modSp add mod">
        <pc:chgData name="Shinenn K" userId="ec2293f8aad7a502" providerId="LiveId" clId="{DE87AE22-8081-4271-9FF4-11A0D49003C8}" dt="2024-10-05T08:00:39.959" v="393"/>
        <pc:sldMkLst>
          <pc:docMk/>
          <pc:sldMk cId="3597318434" sldId="321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148461261" sldId="322"/>
        </pc:sldMkLst>
      </pc:sldChg>
      <pc:sldChg chg="addSp delSp modSp new mod modClrScheme chgLayout">
        <pc:chgData name="Shinenn K" userId="ec2293f8aad7a502" providerId="LiveId" clId="{DE87AE22-8081-4271-9FF4-11A0D49003C8}" dt="2024-10-05T08:03:08.726" v="437" actId="1076"/>
        <pc:sldMkLst>
          <pc:docMk/>
          <pc:sldMk cId="3462279013" sldId="322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108005444" sldId="323"/>
        </pc:sldMkLst>
      </pc:sldChg>
      <pc:sldChg chg="modSp new mod">
        <pc:chgData name="Shinenn K" userId="ec2293f8aad7a502" providerId="LiveId" clId="{DE87AE22-8081-4271-9FF4-11A0D49003C8}" dt="2024-10-05T08:05:55.190" v="480" actId="404"/>
        <pc:sldMkLst>
          <pc:docMk/>
          <pc:sldMk cId="3557841903" sldId="323"/>
        </pc:sldMkLst>
      </pc:sldChg>
      <pc:sldChg chg="modSp add mod ord">
        <pc:chgData name="Shinenn K" userId="ec2293f8aad7a502" providerId="LiveId" clId="{DE87AE22-8081-4271-9FF4-11A0D49003C8}" dt="2024-10-05T08:05:27.891" v="468"/>
        <pc:sldMkLst>
          <pc:docMk/>
          <pc:sldMk cId="1787933560" sldId="324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662546604" sldId="324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499231378" sldId="325"/>
        </pc:sldMkLst>
      </pc:sldChg>
      <pc:sldChg chg="modSp new mod">
        <pc:chgData name="Shinenn K" userId="ec2293f8aad7a502" providerId="LiveId" clId="{DE87AE22-8081-4271-9FF4-11A0D49003C8}" dt="2024-10-05T08:10:50.755" v="595" actId="20577"/>
        <pc:sldMkLst>
          <pc:docMk/>
          <pc:sldMk cId="3403893193" sldId="325"/>
        </pc:sldMkLst>
      </pc:sldChg>
      <pc:sldChg chg="modSp add mod">
        <pc:chgData name="Shinenn K" userId="ec2293f8aad7a502" providerId="LiveId" clId="{DE87AE22-8081-4271-9FF4-11A0D49003C8}" dt="2024-10-05T08:06:20.960" v="483"/>
        <pc:sldMkLst>
          <pc:docMk/>
          <pc:sldMk cId="349270784" sldId="326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512643806" sldId="326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93877150" sldId="327"/>
        </pc:sldMkLst>
      </pc:sldChg>
      <pc:sldChg chg="modSp add mod">
        <pc:chgData name="Shinenn K" userId="ec2293f8aad7a502" providerId="LiveId" clId="{DE87AE22-8081-4271-9FF4-11A0D49003C8}" dt="2024-10-05T08:10:45.957" v="594" actId="20577"/>
        <pc:sldMkLst>
          <pc:docMk/>
          <pc:sldMk cId="2270749893" sldId="327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1756743860" sldId="328"/>
        </pc:sldMkLst>
      </pc:sldChg>
      <pc:sldChg chg="modSp add mod">
        <pc:chgData name="Shinenn K" userId="ec2293f8aad7a502" providerId="LiveId" clId="{DE87AE22-8081-4271-9FF4-11A0D49003C8}" dt="2024-10-05T08:12:26.018" v="633" actId="404"/>
        <pc:sldMkLst>
          <pc:docMk/>
          <pc:sldMk cId="2116578967" sldId="328"/>
        </pc:sldMkLst>
      </pc:sldChg>
      <pc:sldChg chg="modSp add mod">
        <pc:chgData name="Shinenn K" userId="ec2293f8aad7a502" providerId="LiveId" clId="{DE87AE22-8081-4271-9FF4-11A0D49003C8}" dt="2024-10-05T08:13:23.024" v="662" actId="20577"/>
        <pc:sldMkLst>
          <pc:docMk/>
          <pc:sldMk cId="562105727" sldId="329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863534501" sldId="329"/>
        </pc:sldMkLst>
      </pc:sldChg>
      <pc:sldChg chg="modSp add mod">
        <pc:chgData name="Shinenn K" userId="ec2293f8aad7a502" providerId="LiveId" clId="{DE87AE22-8081-4271-9FF4-11A0D49003C8}" dt="2024-10-05T08:14:01.795" v="680" actId="20577"/>
        <pc:sldMkLst>
          <pc:docMk/>
          <pc:sldMk cId="2268529097" sldId="330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867907073" sldId="330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645942329" sldId="331"/>
        </pc:sldMkLst>
      </pc:sldChg>
      <pc:sldChg chg="addSp delSp modSp new mod modClrScheme chgLayout">
        <pc:chgData name="Shinenn K" userId="ec2293f8aad7a502" providerId="LiveId" clId="{DE87AE22-8081-4271-9FF4-11A0D49003C8}" dt="2024-10-05T08:14:55.588" v="695" actId="20577"/>
        <pc:sldMkLst>
          <pc:docMk/>
          <pc:sldMk cId="4280057734" sldId="331"/>
        </pc:sldMkLst>
      </pc:sldChg>
      <pc:sldChg chg="addSp delSp modSp new mod">
        <pc:chgData name="Shinenn K" userId="ec2293f8aad7a502" providerId="LiveId" clId="{DE87AE22-8081-4271-9FF4-11A0D49003C8}" dt="2024-10-05T08:19:40.837" v="736" actId="1076"/>
        <pc:sldMkLst>
          <pc:docMk/>
          <pc:sldMk cId="788799403" sldId="332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421887541" sldId="332"/>
        </pc:sldMkLst>
      </pc:sldChg>
      <pc:sldChg chg="delSp modSp add mod">
        <pc:chgData name="Shinenn K" userId="ec2293f8aad7a502" providerId="LiveId" clId="{DE87AE22-8081-4271-9FF4-11A0D49003C8}" dt="2024-10-05T08:19:38.524" v="735" actId="1076"/>
        <pc:sldMkLst>
          <pc:docMk/>
          <pc:sldMk cId="1034977542" sldId="333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1624262272" sldId="333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069099070" sldId="334"/>
        </pc:sldMkLst>
      </pc:sldChg>
      <pc:sldChg chg="addSp modSp new mod">
        <pc:chgData name="Shinenn K" userId="ec2293f8aad7a502" providerId="LiveId" clId="{DE87AE22-8081-4271-9FF4-11A0D49003C8}" dt="2024-10-05T08:20:35.886" v="749" actId="1076"/>
        <pc:sldMkLst>
          <pc:docMk/>
          <pc:sldMk cId="3648518205" sldId="334"/>
        </pc:sldMkLst>
      </pc:sldChg>
      <pc:sldChg chg="add del">
        <pc:chgData name="Shinenn K" userId="ec2293f8aad7a502" providerId="LiveId" clId="{DE87AE22-8081-4271-9FF4-11A0D49003C8}" dt="2024-10-05T08:20:15.315" v="742"/>
        <pc:sldMkLst>
          <pc:docMk/>
          <pc:sldMk cId="296884981" sldId="335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149624169" sldId="335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1426555858" sldId="336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558634396" sldId="337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533383642" sldId="338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3998203607" sldId="339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2812361368" sldId="340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1648166200" sldId="341"/>
        </pc:sldMkLst>
      </pc:sldChg>
      <pc:sldChg chg="del">
        <pc:chgData name="Shinenn K" userId="ec2293f8aad7a502" providerId="LiveId" clId="{DE87AE22-8081-4271-9FF4-11A0D49003C8}" dt="2024-10-05T07:41:47.393" v="0" actId="47"/>
        <pc:sldMkLst>
          <pc:docMk/>
          <pc:sldMk cId="651900608" sldId="342"/>
        </pc:sldMkLst>
      </pc:sldChg>
      <pc:sldChg chg="delSp add mod">
        <pc:chgData name="Shinenn K" userId="ec2293f8aad7a502" providerId="LiveId" clId="{DE87AE22-8081-4271-9FF4-11A0D49003C8}" dt="2024-10-05T08:23:46.351" v="755" actId="478"/>
        <pc:sldMkLst>
          <pc:docMk/>
          <pc:sldMk cId="470483437" sldId="438"/>
        </pc:sldMkLst>
      </pc:sldChg>
      <pc:sldChg chg="delSp add mod">
        <pc:chgData name="Shinenn K" userId="ec2293f8aad7a502" providerId="LiveId" clId="{DE87AE22-8081-4271-9FF4-11A0D49003C8}" dt="2024-10-05T08:23:44.914" v="754" actId="478"/>
        <pc:sldMkLst>
          <pc:docMk/>
          <pc:sldMk cId="1220023389" sldId="487"/>
        </pc:sldMkLst>
      </pc:sldChg>
      <pc:sldChg chg="delSp add mod">
        <pc:chgData name="Shinenn K" userId="ec2293f8aad7a502" providerId="LiveId" clId="{DE87AE22-8081-4271-9FF4-11A0D49003C8}" dt="2024-10-05T08:23:42.788" v="753" actId="478"/>
        <pc:sldMkLst>
          <pc:docMk/>
          <pc:sldMk cId="343252236" sldId="494"/>
        </pc:sldMkLst>
      </pc:sldChg>
    </pc:docChg>
  </pc:docChgLst>
  <pc:docChgLst>
    <pc:chgData name="Shinenn K" userId="ec2293f8aad7a502" providerId="LiveId" clId="{D10E34CC-B571-4203-9EAB-24F8435D1285}"/>
    <pc:docChg chg="undo redo custSel delSld modSld sldOrd">
      <pc:chgData name="Shinenn K" userId="ec2293f8aad7a502" providerId="LiveId" clId="{D10E34CC-B571-4203-9EAB-24F8435D1285}" dt="2024-02-24T10:14:23.714" v="472" actId="20577"/>
      <pc:docMkLst>
        <pc:docMk/>
      </pc:docMkLst>
      <pc:sldChg chg="modSp mod">
        <pc:chgData name="Shinenn K" userId="ec2293f8aad7a502" providerId="LiveId" clId="{D10E34CC-B571-4203-9EAB-24F8435D1285}" dt="2024-02-24T09:40:22.816" v="34" actId="404"/>
        <pc:sldMkLst>
          <pc:docMk/>
          <pc:sldMk cId="590051187" sldId="266"/>
        </pc:sldMkLst>
      </pc:sldChg>
      <pc:sldChg chg="modSp mod">
        <pc:chgData name="Shinenn K" userId="ec2293f8aad7a502" providerId="LiveId" clId="{D10E34CC-B571-4203-9EAB-24F8435D1285}" dt="2024-02-24T09:40:36.418" v="35"/>
        <pc:sldMkLst>
          <pc:docMk/>
          <pc:sldMk cId="2467578211" sldId="273"/>
        </pc:sldMkLst>
      </pc:sldChg>
      <pc:sldChg chg="modSp del mod">
        <pc:chgData name="Shinenn K" userId="ec2293f8aad7a502" providerId="LiveId" clId="{D10E34CC-B571-4203-9EAB-24F8435D1285}" dt="2024-02-24T09:47:17.377" v="95" actId="47"/>
        <pc:sldMkLst>
          <pc:docMk/>
          <pc:sldMk cId="4207402587" sldId="276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780060195" sldId="278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231969229" sldId="292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4254347311" sldId="293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626692942" sldId="294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773846974" sldId="295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388400225" sldId="296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922151908" sldId="297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494300888" sldId="298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744836561" sldId="299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02701846" sldId="300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283554643" sldId="301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2771138017" sldId="302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854339029" sldId="303"/>
        </pc:sldMkLst>
      </pc:sldChg>
      <pc:sldChg chg="addSp modSp mod">
        <pc:chgData name="Shinenn K" userId="ec2293f8aad7a502" providerId="LiveId" clId="{D10E34CC-B571-4203-9EAB-24F8435D1285}" dt="2024-02-24T09:47:00.788" v="93" actId="1036"/>
        <pc:sldMkLst>
          <pc:docMk/>
          <pc:sldMk cId="1332551060" sldId="304"/>
        </pc:sldMkLst>
      </pc:sldChg>
      <pc:sldChg chg="modSp mod">
        <pc:chgData name="Shinenn K" userId="ec2293f8aad7a502" providerId="LiveId" clId="{D10E34CC-B571-4203-9EAB-24F8435D1285}" dt="2024-02-24T09:48:04.134" v="113"/>
        <pc:sldMkLst>
          <pc:docMk/>
          <pc:sldMk cId="1625379353" sldId="305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403992727" sldId="305"/>
        </pc:sldMkLst>
      </pc:sldChg>
      <pc:sldChg chg="modSp mod">
        <pc:chgData name="Shinenn K" userId="ec2293f8aad7a502" providerId="LiveId" clId="{D10E34CC-B571-4203-9EAB-24F8435D1285}" dt="2024-02-24T09:51:10.830" v="151" actId="20577"/>
        <pc:sldMkLst>
          <pc:docMk/>
          <pc:sldMk cId="2562400475" sldId="306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925681103" sldId="306"/>
        </pc:sldMkLst>
      </pc:sldChg>
      <pc:sldChg chg="modSp mod">
        <pc:chgData name="Shinenn K" userId="ec2293f8aad7a502" providerId="LiveId" clId="{D10E34CC-B571-4203-9EAB-24F8435D1285}" dt="2024-02-24T09:48:46.461" v="122" actId="20577"/>
        <pc:sldMkLst>
          <pc:docMk/>
          <pc:sldMk cId="1845461491" sldId="307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4035614221" sldId="307"/>
        </pc:sldMkLst>
      </pc:sldChg>
      <pc:sldChg chg="modSp mod">
        <pc:chgData name="Shinenn K" userId="ec2293f8aad7a502" providerId="LiveId" clId="{D10E34CC-B571-4203-9EAB-24F8435D1285}" dt="2024-02-24T09:50:44.581" v="145" actId="20577"/>
        <pc:sldMkLst>
          <pc:docMk/>
          <pc:sldMk cId="2157872895" sldId="308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4234321935" sldId="308"/>
        </pc:sldMkLst>
      </pc:sldChg>
      <pc:sldChg chg="modSp mod">
        <pc:chgData name="Shinenn K" userId="ec2293f8aad7a502" providerId="LiveId" clId="{D10E34CC-B571-4203-9EAB-24F8435D1285}" dt="2024-02-24T09:49:43.797" v="130" actId="20577"/>
        <pc:sldMkLst>
          <pc:docMk/>
          <pc:sldMk cId="1225911479" sldId="309"/>
        </pc:sldMkLst>
      </pc:sldChg>
      <pc:sldChg chg="modSp mod">
        <pc:chgData name="Shinenn K" userId="ec2293f8aad7a502" providerId="LiveId" clId="{D10E34CC-B571-4203-9EAB-24F8435D1285}" dt="2024-02-24T09:50:07.526" v="136" actId="20577"/>
        <pc:sldMkLst>
          <pc:docMk/>
          <pc:sldMk cId="2732523409" sldId="310"/>
        </pc:sldMkLst>
      </pc:sldChg>
      <pc:sldChg chg="addSp delSp modSp mod">
        <pc:chgData name="Shinenn K" userId="ec2293f8aad7a502" providerId="LiveId" clId="{D10E34CC-B571-4203-9EAB-24F8435D1285}" dt="2024-02-24T09:53:39.079" v="203" actId="1076"/>
        <pc:sldMkLst>
          <pc:docMk/>
          <pc:sldMk cId="2965439497" sldId="311"/>
        </pc:sldMkLst>
      </pc:sldChg>
      <pc:sldChg chg="modSp del mod">
        <pc:chgData name="Shinenn K" userId="ec2293f8aad7a502" providerId="LiveId" clId="{D10E34CC-B571-4203-9EAB-24F8435D1285}" dt="2024-02-24T09:59:00.188" v="240" actId="47"/>
        <pc:sldMkLst>
          <pc:docMk/>
          <pc:sldMk cId="2738298378" sldId="312"/>
        </pc:sldMkLst>
      </pc:sldChg>
      <pc:sldChg chg="modSp del mod">
        <pc:chgData name="Shinenn K" userId="ec2293f8aad7a502" providerId="LiveId" clId="{D10E34CC-B571-4203-9EAB-24F8435D1285}" dt="2024-02-24T09:59:00.188" v="240" actId="47"/>
        <pc:sldMkLst>
          <pc:docMk/>
          <pc:sldMk cId="4020147166" sldId="313"/>
        </pc:sldMkLst>
      </pc:sldChg>
      <pc:sldChg chg="modSp mod ord">
        <pc:chgData name="Shinenn K" userId="ec2293f8aad7a502" providerId="LiveId" clId="{D10E34CC-B571-4203-9EAB-24F8435D1285}" dt="2024-02-24T10:14:23.714" v="472" actId="20577"/>
        <pc:sldMkLst>
          <pc:docMk/>
          <pc:sldMk cId="1900804782" sldId="314"/>
        </pc:sldMkLst>
      </pc:sldChg>
      <pc:sldChg chg="modSp mod ord">
        <pc:chgData name="Shinenn K" userId="ec2293f8aad7a502" providerId="LiveId" clId="{D10E34CC-B571-4203-9EAB-24F8435D1285}" dt="2024-02-24T10:04:17.112" v="347" actId="6549"/>
        <pc:sldMkLst>
          <pc:docMk/>
          <pc:sldMk cId="818756952" sldId="315"/>
        </pc:sldMkLst>
      </pc:sldChg>
      <pc:sldChg chg="modSp mod">
        <pc:chgData name="Shinenn K" userId="ec2293f8aad7a502" providerId="LiveId" clId="{D10E34CC-B571-4203-9EAB-24F8435D1285}" dt="2024-02-24T10:12:17.936" v="447" actId="14100"/>
        <pc:sldMkLst>
          <pc:docMk/>
          <pc:sldMk cId="1738230886" sldId="316"/>
        </pc:sldMkLst>
      </pc:sldChg>
      <pc:sldChg chg="del">
        <pc:chgData name="Shinenn K" userId="ec2293f8aad7a502" providerId="LiveId" clId="{D10E34CC-B571-4203-9EAB-24F8435D1285}" dt="2024-02-24T10:11:00.809" v="428" actId="47"/>
        <pc:sldMkLst>
          <pc:docMk/>
          <pc:sldMk cId="1848006052" sldId="317"/>
        </pc:sldMkLst>
      </pc:sldChg>
      <pc:sldChg chg="modSp mod">
        <pc:chgData name="Shinenn K" userId="ec2293f8aad7a502" providerId="LiveId" clId="{D10E34CC-B571-4203-9EAB-24F8435D1285}" dt="2024-02-24T10:12:51.601" v="466" actId="404"/>
        <pc:sldMkLst>
          <pc:docMk/>
          <pc:sldMk cId="2220616102" sldId="318"/>
        </pc:sldMkLst>
      </pc:sldChg>
      <pc:sldChg chg="modSp mod">
        <pc:chgData name="Shinenn K" userId="ec2293f8aad7a502" providerId="LiveId" clId="{D10E34CC-B571-4203-9EAB-24F8435D1285}" dt="2024-02-24T10:12:29.237" v="456" actId="1036"/>
        <pc:sldMkLst>
          <pc:docMk/>
          <pc:sldMk cId="771517807" sldId="319"/>
        </pc:sldMkLst>
      </pc:sldChg>
    </pc:docChg>
  </pc:docChgLst>
  <pc:docChgLst>
    <pc:chgData name="Shinenn K" userId="ec2293f8aad7a502" providerId="LiveId" clId="{5EDECCAF-5A71-4633-A00F-D12071538FD4}"/>
    <pc:docChg chg="undo custSel addSld delSld modSld modMainMaster addSection delSection">
      <pc:chgData name="Shinenn K" userId="ec2293f8aad7a502" providerId="LiveId" clId="{5EDECCAF-5A71-4633-A00F-D12071538FD4}" dt="2024-10-05T02:28:00.694" v="1394" actId="20577"/>
      <pc:docMkLst>
        <pc:docMk/>
      </pc:docMkLst>
      <pc:sldChg chg="new mod modClrScheme chgLayout">
        <pc:chgData name="Shinenn K" userId="ec2293f8aad7a502" providerId="LiveId" clId="{5EDECCAF-5A71-4633-A00F-D12071538FD4}" dt="2024-09-30T10:38:47.516" v="3" actId="700"/>
        <pc:sldMkLst>
          <pc:docMk/>
          <pc:sldMk cId="985358429" sldId="306"/>
        </pc:sldMkLst>
      </pc:sldChg>
      <pc:sldChg chg="addSp modSp new mod modClrScheme chgLayout">
        <pc:chgData name="Shinenn K" userId="ec2293f8aad7a502" providerId="LiveId" clId="{5EDECCAF-5A71-4633-A00F-D12071538FD4}" dt="2024-10-05T01:08:04.074" v="907" actId="20577"/>
        <pc:sldMkLst>
          <pc:docMk/>
          <pc:sldMk cId="3657754194" sldId="307"/>
        </pc:sldMkLst>
      </pc:sldChg>
      <pc:sldChg chg="addSp delSp modSp new mod modClrScheme chgLayout">
        <pc:chgData name="Shinenn K" userId="ec2293f8aad7a502" providerId="LiveId" clId="{5EDECCAF-5A71-4633-A00F-D12071538FD4}" dt="2024-10-05T01:31:07.878" v="984"/>
        <pc:sldMkLst>
          <pc:docMk/>
          <pc:sldMk cId="2777708867" sldId="308"/>
        </pc:sldMkLst>
      </pc:sldChg>
      <pc:sldChg chg="addSp delSp modSp new mod modClrScheme chgLayout">
        <pc:chgData name="Shinenn K" userId="ec2293f8aad7a502" providerId="LiveId" clId="{5EDECCAF-5A71-4633-A00F-D12071538FD4}" dt="2024-10-05T02:28:00.694" v="1394" actId="20577"/>
        <pc:sldMkLst>
          <pc:docMk/>
          <pc:sldMk cId="3124494179" sldId="309"/>
        </pc:sldMkLst>
      </pc:sldChg>
      <pc:sldChg chg="new del">
        <pc:chgData name="Shinenn K" userId="ec2293f8aad7a502" providerId="LiveId" clId="{5EDECCAF-5A71-4633-A00F-D12071538FD4}" dt="2024-10-04T13:21:54.607" v="22" actId="47"/>
        <pc:sldMkLst>
          <pc:docMk/>
          <pc:sldMk cId="580322034" sldId="310"/>
        </pc:sldMkLst>
      </pc:sldChg>
      <pc:sldChg chg="addSp delSp modSp new mod modClrScheme chgLayout">
        <pc:chgData name="Shinenn K" userId="ec2293f8aad7a502" providerId="LiveId" clId="{5EDECCAF-5A71-4633-A00F-D12071538FD4}" dt="2024-10-04T13:22:27.903" v="41"/>
        <pc:sldMkLst>
          <pc:docMk/>
          <pc:sldMk cId="2593503884" sldId="310"/>
        </pc:sldMkLst>
      </pc:sldChg>
      <pc:sldChg chg="new del">
        <pc:chgData name="Shinenn K" userId="ec2293f8aad7a502" providerId="LiveId" clId="{5EDECCAF-5A71-4633-A00F-D12071538FD4}" dt="2024-09-30T10:39:24.390" v="11" actId="47"/>
        <pc:sldMkLst>
          <pc:docMk/>
          <pc:sldMk cId="2596578548" sldId="310"/>
        </pc:sldMkLst>
      </pc:sldChg>
      <pc:sldChg chg="addSp modSp new">
        <pc:chgData name="Shinenn K" userId="ec2293f8aad7a502" providerId="LiveId" clId="{5EDECCAF-5A71-4633-A00F-D12071538FD4}" dt="2024-10-04T13:22:31.201" v="42"/>
        <pc:sldMkLst>
          <pc:docMk/>
          <pc:sldMk cId="611017374" sldId="311"/>
        </pc:sldMkLst>
      </pc:sldChg>
      <pc:sldChg chg="new del">
        <pc:chgData name="Shinenn K" userId="ec2293f8aad7a502" providerId="LiveId" clId="{5EDECCAF-5A71-4633-A00F-D12071538FD4}" dt="2024-10-04T13:21:54.607" v="22" actId="47"/>
        <pc:sldMkLst>
          <pc:docMk/>
          <pc:sldMk cId="3173750422" sldId="311"/>
        </pc:sldMkLst>
      </pc:sldChg>
      <pc:sldChg chg="new del">
        <pc:chgData name="Shinenn K" userId="ec2293f8aad7a502" providerId="LiveId" clId="{5EDECCAF-5A71-4633-A00F-D12071538FD4}" dt="2024-10-04T13:21:54.607" v="22" actId="47"/>
        <pc:sldMkLst>
          <pc:docMk/>
          <pc:sldMk cId="1472434561" sldId="312"/>
        </pc:sldMkLst>
      </pc:sldChg>
      <pc:sldChg chg="addSp modSp new">
        <pc:chgData name="Shinenn K" userId="ec2293f8aad7a502" providerId="LiveId" clId="{5EDECCAF-5A71-4633-A00F-D12071538FD4}" dt="2024-10-04T13:22:37.158" v="43"/>
        <pc:sldMkLst>
          <pc:docMk/>
          <pc:sldMk cId="3089109571" sldId="312"/>
        </pc:sldMkLst>
      </pc:sldChg>
      <pc:sldChg chg="new del">
        <pc:chgData name="Shinenn K" userId="ec2293f8aad7a502" providerId="LiveId" clId="{5EDECCAF-5A71-4633-A00F-D12071538FD4}" dt="2024-10-04T13:21:54.607" v="22" actId="47"/>
        <pc:sldMkLst>
          <pc:docMk/>
          <pc:sldMk cId="784356805" sldId="313"/>
        </pc:sldMkLst>
      </pc:sldChg>
      <pc:sldChg chg="addSp modSp new">
        <pc:chgData name="Shinenn K" userId="ec2293f8aad7a502" providerId="LiveId" clId="{5EDECCAF-5A71-4633-A00F-D12071538FD4}" dt="2024-10-04T13:22:41.550" v="44"/>
        <pc:sldMkLst>
          <pc:docMk/>
          <pc:sldMk cId="1381151945" sldId="313"/>
        </pc:sldMkLst>
      </pc:sldChg>
      <pc:sldChg chg="new del">
        <pc:chgData name="Shinenn K" userId="ec2293f8aad7a502" providerId="LiveId" clId="{5EDECCAF-5A71-4633-A00F-D12071538FD4}" dt="2024-10-04T13:21:54.607" v="22" actId="47"/>
        <pc:sldMkLst>
          <pc:docMk/>
          <pc:sldMk cId="1094468720" sldId="314"/>
        </pc:sldMkLst>
      </pc:sldChg>
      <pc:sldChg chg="addSp modSp new">
        <pc:chgData name="Shinenn K" userId="ec2293f8aad7a502" providerId="LiveId" clId="{5EDECCAF-5A71-4633-A00F-D12071538FD4}" dt="2024-10-04T13:22:45.316" v="45"/>
        <pc:sldMkLst>
          <pc:docMk/>
          <pc:sldMk cId="2770403273" sldId="314"/>
        </pc:sldMkLst>
      </pc:sldChg>
      <pc:sldChg chg="new del">
        <pc:chgData name="Shinenn K" userId="ec2293f8aad7a502" providerId="LiveId" clId="{5EDECCAF-5A71-4633-A00F-D12071538FD4}" dt="2024-10-04T13:21:54.607" v="22" actId="47"/>
        <pc:sldMkLst>
          <pc:docMk/>
          <pc:sldMk cId="315065054" sldId="315"/>
        </pc:sldMkLst>
      </pc:sldChg>
      <pc:sldChg chg="addSp modSp new">
        <pc:chgData name="Shinenn K" userId="ec2293f8aad7a502" providerId="LiveId" clId="{5EDECCAF-5A71-4633-A00F-D12071538FD4}" dt="2024-10-04T13:22:49.285" v="46"/>
        <pc:sldMkLst>
          <pc:docMk/>
          <pc:sldMk cId="2268798398" sldId="315"/>
        </pc:sldMkLst>
      </pc:sldChg>
      <pc:sldChg chg="addSp delSp modSp new mod">
        <pc:chgData name="Shinenn K" userId="ec2293f8aad7a502" providerId="LiveId" clId="{5EDECCAF-5A71-4633-A00F-D12071538FD4}" dt="2024-10-04T14:03:41.466" v="85"/>
        <pc:sldMkLst>
          <pc:docMk/>
          <pc:sldMk cId="1926684702" sldId="316"/>
        </pc:sldMkLst>
      </pc:sldChg>
      <pc:sldChg chg="new del">
        <pc:chgData name="Shinenn K" userId="ec2293f8aad7a502" providerId="LiveId" clId="{5EDECCAF-5A71-4633-A00F-D12071538FD4}" dt="2024-10-04T13:21:54.607" v="22" actId="47"/>
        <pc:sldMkLst>
          <pc:docMk/>
          <pc:sldMk cId="4105235578" sldId="316"/>
        </pc:sldMkLst>
      </pc:sldChg>
      <pc:sldChg chg="new del">
        <pc:chgData name="Shinenn K" userId="ec2293f8aad7a502" providerId="LiveId" clId="{5EDECCAF-5A71-4633-A00F-D12071538FD4}" dt="2024-10-04T13:21:54.607" v="22" actId="47"/>
        <pc:sldMkLst>
          <pc:docMk/>
          <pc:sldMk cId="3409219172" sldId="317"/>
        </pc:sldMkLst>
      </pc:sldChg>
      <pc:sldChg chg="addSp modSp new">
        <pc:chgData name="Shinenn K" userId="ec2293f8aad7a502" providerId="LiveId" clId="{5EDECCAF-5A71-4633-A00F-D12071538FD4}" dt="2024-10-04T13:22:56.959" v="48"/>
        <pc:sldMkLst>
          <pc:docMk/>
          <pc:sldMk cId="3635239008" sldId="317"/>
        </pc:sldMkLst>
      </pc:sldChg>
      <pc:sldChg chg="addSp modSp new">
        <pc:chgData name="Shinenn K" userId="ec2293f8aad7a502" providerId="LiveId" clId="{5EDECCAF-5A71-4633-A00F-D12071538FD4}" dt="2024-10-04T13:23:00.397" v="49"/>
        <pc:sldMkLst>
          <pc:docMk/>
          <pc:sldMk cId="732207447" sldId="318"/>
        </pc:sldMkLst>
      </pc:sldChg>
      <pc:sldChg chg="addSp modSp new">
        <pc:chgData name="Shinenn K" userId="ec2293f8aad7a502" providerId="LiveId" clId="{5EDECCAF-5A71-4633-A00F-D12071538FD4}" dt="2024-10-04T13:23:03.241" v="50"/>
        <pc:sldMkLst>
          <pc:docMk/>
          <pc:sldMk cId="279393162" sldId="319"/>
        </pc:sldMkLst>
      </pc:sldChg>
      <pc:sldChg chg="addSp modSp new">
        <pc:chgData name="Shinenn K" userId="ec2293f8aad7a502" providerId="LiveId" clId="{5EDECCAF-5A71-4633-A00F-D12071538FD4}" dt="2024-10-04T13:23:06.414" v="51"/>
        <pc:sldMkLst>
          <pc:docMk/>
          <pc:sldMk cId="4125208125" sldId="320"/>
        </pc:sldMkLst>
      </pc:sldChg>
      <pc:sldChg chg="addSp modSp new">
        <pc:chgData name="Shinenn K" userId="ec2293f8aad7a502" providerId="LiveId" clId="{5EDECCAF-5A71-4633-A00F-D12071538FD4}" dt="2024-10-04T13:23:09.416" v="52"/>
        <pc:sldMkLst>
          <pc:docMk/>
          <pc:sldMk cId="185810330" sldId="321"/>
        </pc:sldMkLst>
      </pc:sldChg>
      <pc:sldChg chg="addSp modSp new">
        <pc:chgData name="Shinenn K" userId="ec2293f8aad7a502" providerId="LiveId" clId="{5EDECCAF-5A71-4633-A00F-D12071538FD4}" dt="2024-10-04T13:23:13.386" v="53"/>
        <pc:sldMkLst>
          <pc:docMk/>
          <pc:sldMk cId="3148461261" sldId="322"/>
        </pc:sldMkLst>
      </pc:sldChg>
      <pc:sldChg chg="addSp delSp modSp new add del mod">
        <pc:chgData name="Shinenn K" userId="ec2293f8aad7a502" providerId="LiveId" clId="{5EDECCAF-5A71-4633-A00F-D12071538FD4}" dt="2024-10-04T14:04:03.703" v="89"/>
        <pc:sldMkLst>
          <pc:docMk/>
          <pc:sldMk cId="108005444" sldId="323"/>
        </pc:sldMkLst>
      </pc:sldChg>
      <pc:sldChg chg="addSp modSp new">
        <pc:chgData name="Shinenn K" userId="ec2293f8aad7a502" providerId="LiveId" clId="{5EDECCAF-5A71-4633-A00F-D12071538FD4}" dt="2024-10-04T13:23:21.122" v="55"/>
        <pc:sldMkLst>
          <pc:docMk/>
          <pc:sldMk cId="2662546604" sldId="324"/>
        </pc:sldMkLst>
      </pc:sldChg>
      <pc:sldChg chg="addSp modSp new">
        <pc:chgData name="Shinenn K" userId="ec2293f8aad7a502" providerId="LiveId" clId="{5EDECCAF-5A71-4633-A00F-D12071538FD4}" dt="2024-10-04T13:23:24.247" v="56"/>
        <pc:sldMkLst>
          <pc:docMk/>
          <pc:sldMk cId="2499231378" sldId="325"/>
        </pc:sldMkLst>
      </pc:sldChg>
      <pc:sldChg chg="addSp modSp new">
        <pc:chgData name="Shinenn K" userId="ec2293f8aad7a502" providerId="LiveId" clId="{5EDECCAF-5A71-4633-A00F-D12071538FD4}" dt="2024-10-04T13:23:29.062" v="57"/>
        <pc:sldMkLst>
          <pc:docMk/>
          <pc:sldMk cId="3512643806" sldId="326"/>
        </pc:sldMkLst>
      </pc:sldChg>
      <pc:sldChg chg="addSp modSp new">
        <pc:chgData name="Shinenn K" userId="ec2293f8aad7a502" providerId="LiveId" clId="{5EDECCAF-5A71-4633-A00F-D12071538FD4}" dt="2024-10-04T13:23:34.487" v="61"/>
        <pc:sldMkLst>
          <pc:docMk/>
          <pc:sldMk cId="293877150" sldId="327"/>
        </pc:sldMkLst>
      </pc:sldChg>
      <pc:sldChg chg="addSp modSp new">
        <pc:chgData name="Shinenn K" userId="ec2293f8aad7a502" providerId="LiveId" clId="{5EDECCAF-5A71-4633-A00F-D12071538FD4}" dt="2024-10-04T13:23:36.941" v="62"/>
        <pc:sldMkLst>
          <pc:docMk/>
          <pc:sldMk cId="1756743860" sldId="328"/>
        </pc:sldMkLst>
      </pc:sldChg>
      <pc:sldChg chg="addSp modSp new">
        <pc:chgData name="Shinenn K" userId="ec2293f8aad7a502" providerId="LiveId" clId="{5EDECCAF-5A71-4633-A00F-D12071538FD4}" dt="2024-10-04T13:23:39.614" v="63"/>
        <pc:sldMkLst>
          <pc:docMk/>
          <pc:sldMk cId="863534501" sldId="329"/>
        </pc:sldMkLst>
      </pc:sldChg>
      <pc:sldChg chg="addSp modSp new">
        <pc:chgData name="Shinenn K" userId="ec2293f8aad7a502" providerId="LiveId" clId="{5EDECCAF-5A71-4633-A00F-D12071538FD4}" dt="2024-10-04T13:23:44.052" v="65"/>
        <pc:sldMkLst>
          <pc:docMk/>
          <pc:sldMk cId="3867907073" sldId="330"/>
        </pc:sldMkLst>
      </pc:sldChg>
      <pc:sldChg chg="addSp modSp new mod modClrScheme chgLayout">
        <pc:chgData name="Shinenn K" userId="ec2293f8aad7a502" providerId="LiveId" clId="{5EDECCAF-5A71-4633-A00F-D12071538FD4}" dt="2024-10-04T13:27:19.904" v="83" actId="20577"/>
        <pc:sldMkLst>
          <pc:docMk/>
          <pc:sldMk cId="3645942329" sldId="331"/>
        </pc:sldMkLst>
      </pc:sldChg>
      <pc:sldChg chg="modSp new mod">
        <pc:chgData name="Shinenn K" userId="ec2293f8aad7a502" providerId="LiveId" clId="{5EDECCAF-5A71-4633-A00F-D12071538FD4}" dt="2024-10-05T01:43:35.615" v="1081" actId="20577"/>
        <pc:sldMkLst>
          <pc:docMk/>
          <pc:sldMk cId="3421887541" sldId="332"/>
        </pc:sldMkLst>
      </pc:sldChg>
      <pc:sldChg chg="addSp modSp new mod">
        <pc:chgData name="Shinenn K" userId="ec2293f8aad7a502" providerId="LiveId" clId="{5EDECCAF-5A71-4633-A00F-D12071538FD4}" dt="2024-10-05T01:44:42.375" v="1105" actId="20577"/>
        <pc:sldMkLst>
          <pc:docMk/>
          <pc:sldMk cId="1624262272" sldId="333"/>
        </pc:sldMkLst>
      </pc:sldChg>
      <pc:sldChg chg="modSp new mod">
        <pc:chgData name="Shinenn K" userId="ec2293f8aad7a502" providerId="LiveId" clId="{5EDECCAF-5A71-4633-A00F-D12071538FD4}" dt="2024-10-05T01:41:31.784" v="1023" actId="20577"/>
        <pc:sldMkLst>
          <pc:docMk/>
          <pc:sldMk cId="3069099070" sldId="334"/>
        </pc:sldMkLst>
      </pc:sldChg>
      <pc:sldChg chg="modSp new mod">
        <pc:chgData name="Shinenn K" userId="ec2293f8aad7a502" providerId="LiveId" clId="{5EDECCAF-5A71-4633-A00F-D12071538FD4}" dt="2024-10-05T01:44:54.594" v="1121" actId="20577"/>
        <pc:sldMkLst>
          <pc:docMk/>
          <pc:sldMk cId="3149624169" sldId="335"/>
        </pc:sldMkLst>
      </pc:sldChg>
      <pc:sldChg chg="modSp new mod">
        <pc:chgData name="Shinenn K" userId="ec2293f8aad7a502" providerId="LiveId" clId="{5EDECCAF-5A71-4633-A00F-D12071538FD4}" dt="2024-10-05T01:45:06.044" v="1132" actId="20577"/>
        <pc:sldMkLst>
          <pc:docMk/>
          <pc:sldMk cId="1426555858" sldId="336"/>
        </pc:sldMkLst>
      </pc:sldChg>
      <pc:sldChg chg="modSp new mod">
        <pc:chgData name="Shinenn K" userId="ec2293f8aad7a502" providerId="LiveId" clId="{5EDECCAF-5A71-4633-A00F-D12071538FD4}" dt="2024-10-05T01:45:46.710" v="1185" actId="6549"/>
        <pc:sldMkLst>
          <pc:docMk/>
          <pc:sldMk cId="558634396" sldId="337"/>
        </pc:sldMkLst>
      </pc:sldChg>
      <pc:sldChg chg="modSp new mod">
        <pc:chgData name="Shinenn K" userId="ec2293f8aad7a502" providerId="LiveId" clId="{5EDECCAF-5A71-4633-A00F-D12071538FD4}" dt="2024-10-05T01:45:27.997" v="1166" actId="20577"/>
        <pc:sldMkLst>
          <pc:docMk/>
          <pc:sldMk cId="2533383642" sldId="338"/>
        </pc:sldMkLst>
      </pc:sldChg>
      <pc:sldChg chg="addSp modSp new mod">
        <pc:chgData name="Shinenn K" userId="ec2293f8aad7a502" providerId="LiveId" clId="{5EDECCAF-5A71-4633-A00F-D12071538FD4}" dt="2024-10-05T01:52:07.657" v="1277" actId="14100"/>
        <pc:sldMkLst>
          <pc:docMk/>
          <pc:sldMk cId="3998203607" sldId="339"/>
        </pc:sldMkLst>
      </pc:sldChg>
      <pc:sldChg chg="modSp new mod">
        <pc:chgData name="Shinenn K" userId="ec2293f8aad7a502" providerId="LiveId" clId="{5EDECCAF-5A71-4633-A00F-D12071538FD4}" dt="2024-10-05T01:43:25.729" v="1054" actId="20577"/>
        <pc:sldMkLst>
          <pc:docMk/>
          <pc:sldMk cId="2812361368" sldId="340"/>
        </pc:sldMkLst>
      </pc:sldChg>
      <pc:sldChg chg="modSp new mod">
        <pc:chgData name="Shinenn K" userId="ec2293f8aad7a502" providerId="LiveId" clId="{5EDECCAF-5A71-4633-A00F-D12071538FD4}" dt="2024-10-05T02:22:00.524" v="1288" actId="6549"/>
        <pc:sldMkLst>
          <pc:docMk/>
          <pc:sldMk cId="1648166200" sldId="341"/>
        </pc:sldMkLst>
      </pc:sldChg>
      <pc:sldChg chg="addSp delSp modSp new mod modClrScheme chgLayout">
        <pc:chgData name="Shinenn K" userId="ec2293f8aad7a502" providerId="LiveId" clId="{5EDECCAF-5A71-4633-A00F-D12071538FD4}" dt="2024-10-05T02:27:06.294" v="1375" actId="20577"/>
        <pc:sldMkLst>
          <pc:docMk/>
          <pc:sldMk cId="651900608" sldId="342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1781420267" sldId="381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889138196" sldId="430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3393379770" sldId="454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1821581515" sldId="476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110873178" sldId="477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2457052171" sldId="478"/>
        </pc:sldMkLst>
      </pc:sldChg>
      <pc:sldChg chg="del">
        <pc:chgData name="Shinenn K" userId="ec2293f8aad7a502" providerId="LiveId" clId="{5EDECCAF-5A71-4633-A00F-D12071538FD4}" dt="2024-09-30T10:38:34.951" v="0" actId="47"/>
        <pc:sldMkLst>
          <pc:docMk/>
          <pc:sldMk cId="3903650958" sldId="482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28308447" sldId="489"/>
        </pc:sldMkLst>
      </pc:sldChg>
      <pc:sldChg chg="del">
        <pc:chgData name="Shinenn K" userId="ec2293f8aad7a502" providerId="LiveId" clId="{5EDECCAF-5A71-4633-A00F-D12071538FD4}" dt="2024-09-30T10:38:34.951" v="0" actId="47"/>
        <pc:sldMkLst>
          <pc:docMk/>
          <pc:sldMk cId="195521145" sldId="492"/>
        </pc:sldMkLst>
      </pc:sldChg>
      <pc:sldChg chg="del">
        <pc:chgData name="Shinenn K" userId="ec2293f8aad7a502" providerId="LiveId" clId="{5EDECCAF-5A71-4633-A00F-D12071538FD4}" dt="2024-09-30T10:38:34.951" v="0" actId="47"/>
        <pc:sldMkLst>
          <pc:docMk/>
          <pc:sldMk cId="2918731152" sldId="493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723664926" sldId="494"/>
        </pc:sldMkLst>
      </pc:sldChg>
      <pc:sldChg chg="del">
        <pc:chgData name="Shinenn K" userId="ec2293f8aad7a502" providerId="LiveId" clId="{5EDECCAF-5A71-4633-A00F-D12071538FD4}" dt="2024-09-30T10:38:39.107" v="1" actId="47"/>
        <pc:sldMkLst>
          <pc:docMk/>
          <pc:sldMk cId="2918935313" sldId="495"/>
        </pc:sldMkLst>
      </pc:sldChg>
      <pc:sldMasterChg chg="modSldLayout">
        <pc:chgData name="Shinenn K" userId="ec2293f8aad7a502" providerId="LiveId" clId="{5EDECCAF-5A71-4633-A00F-D12071538FD4}" dt="2024-10-04T14:18:56.401" v="154" actId="2711"/>
        <pc:sldMasterMkLst>
          <pc:docMk/>
          <pc:sldMasterMk cId="1535493376" sldId="2147483753"/>
        </pc:sldMasterMkLst>
        <pc:sldLayoutChg chg="modSp">
          <pc:chgData name="Shinenn K" userId="ec2293f8aad7a502" providerId="LiveId" clId="{5EDECCAF-5A71-4633-A00F-D12071538FD4}" dt="2024-10-04T14:18:56.401" v="154" actId="2711"/>
          <pc:sldLayoutMkLst>
            <pc:docMk/>
            <pc:sldMasterMk cId="1535493376" sldId="2147483753"/>
            <pc:sldLayoutMk cId="362151985" sldId="2147483727"/>
          </pc:sldLayoutMkLst>
        </pc:sldLayoutChg>
      </pc:sldMasterChg>
    </pc:docChg>
  </pc:docChgLst>
  <pc:docChgLst>
    <pc:chgData name="Shinenn K" userId="ec2293f8aad7a502" providerId="LiveId" clId="{41AD8D6B-7AD3-4B39-A378-E864CE970712}"/>
    <pc:docChg chg="undo custSel addSld delSld modSld sldOrd delMainMaster modMainMaster">
      <pc:chgData name="Shinenn K" userId="ec2293f8aad7a502" providerId="LiveId" clId="{41AD8D6B-7AD3-4B39-A378-E864CE970712}" dt="2024-03-13T07:10:16.916" v="664" actId="14861"/>
      <pc:docMkLst>
        <pc:docMk/>
      </pc:docMkLst>
      <pc:sldChg chg="del">
        <pc:chgData name="Shinenn K" userId="ec2293f8aad7a502" providerId="LiveId" clId="{41AD8D6B-7AD3-4B39-A378-E864CE970712}" dt="2024-03-12T12:47:49.990" v="208" actId="47"/>
        <pc:sldMkLst>
          <pc:docMk/>
          <pc:sldMk cId="2965439497" sldId="311"/>
        </pc:sldMkLst>
      </pc:sldChg>
      <pc:sldChg chg="del">
        <pc:chgData name="Shinenn K" userId="ec2293f8aad7a502" providerId="LiveId" clId="{41AD8D6B-7AD3-4B39-A378-E864CE970712}" dt="2024-03-12T12:47:52.883" v="209" actId="47"/>
        <pc:sldMkLst>
          <pc:docMk/>
          <pc:sldMk cId="4114138713" sldId="347"/>
        </pc:sldMkLst>
      </pc:sldChg>
      <pc:sldChg chg="del">
        <pc:chgData name="Shinenn K" userId="ec2293f8aad7a502" providerId="LiveId" clId="{41AD8D6B-7AD3-4B39-A378-E864CE970712}" dt="2024-03-12T12:47:54.012" v="210" actId="47"/>
        <pc:sldMkLst>
          <pc:docMk/>
          <pc:sldMk cId="1916896560" sldId="348"/>
        </pc:sldMkLst>
      </pc:sldChg>
      <pc:sldChg chg="del">
        <pc:chgData name="Shinenn K" userId="ec2293f8aad7a502" providerId="LiveId" clId="{41AD8D6B-7AD3-4B39-A378-E864CE970712}" dt="2024-03-12T12:47:55.044" v="211" actId="47"/>
        <pc:sldMkLst>
          <pc:docMk/>
          <pc:sldMk cId="2147220281" sldId="349"/>
        </pc:sldMkLst>
      </pc:sldChg>
      <pc:sldChg chg="addSp modSp new del mod modClrScheme chgLayout">
        <pc:chgData name="Shinenn K" userId="ec2293f8aad7a502" providerId="LiveId" clId="{41AD8D6B-7AD3-4B39-A378-E864CE970712}" dt="2024-03-12T13:41:52.120" v="263" actId="47"/>
        <pc:sldMkLst>
          <pc:docMk/>
          <pc:sldMk cId="1298900966" sldId="350"/>
        </pc:sldMkLst>
      </pc:sldChg>
      <pc:sldChg chg="addSp delSp modSp new del mod setBg modClrScheme chgLayout">
        <pc:chgData name="Shinenn K" userId="ec2293f8aad7a502" providerId="LiveId" clId="{41AD8D6B-7AD3-4B39-A378-E864CE970712}" dt="2024-03-12T12:23:50.248" v="46" actId="47"/>
        <pc:sldMkLst>
          <pc:docMk/>
          <pc:sldMk cId="2850325981" sldId="350"/>
        </pc:sldMkLst>
      </pc:sldChg>
      <pc:sldChg chg="del">
        <pc:chgData name="Shinenn K" userId="ec2293f8aad7a502" providerId="LiveId" clId="{41AD8D6B-7AD3-4B39-A378-E864CE970712}" dt="2024-03-12T13:41:54.809" v="265" actId="47"/>
        <pc:sldMkLst>
          <pc:docMk/>
          <pc:sldMk cId="372237088" sldId="351"/>
        </pc:sldMkLst>
      </pc:sldChg>
      <pc:sldChg chg="del">
        <pc:chgData name="Shinenn K" userId="ec2293f8aad7a502" providerId="LiveId" clId="{41AD8D6B-7AD3-4B39-A378-E864CE970712}" dt="2024-03-12T13:41:53.569" v="264" actId="47"/>
        <pc:sldMkLst>
          <pc:docMk/>
          <pc:sldMk cId="1467637868" sldId="352"/>
        </pc:sldMkLst>
      </pc:sldChg>
      <pc:sldChg chg="modSp mod ord">
        <pc:chgData name="Shinenn K" userId="ec2293f8aad7a502" providerId="LiveId" clId="{41AD8D6B-7AD3-4B39-A378-E864CE970712}" dt="2024-03-12T13:59:22.130" v="462" actId="404"/>
        <pc:sldMkLst>
          <pc:docMk/>
          <pc:sldMk cId="1652968518" sldId="353"/>
        </pc:sldMkLst>
      </pc:sldChg>
      <pc:sldChg chg="modSp mod">
        <pc:chgData name="Shinenn K" userId="ec2293f8aad7a502" providerId="LiveId" clId="{41AD8D6B-7AD3-4B39-A378-E864CE970712}" dt="2024-03-12T14:12:32.234" v="602" actId="403"/>
        <pc:sldMkLst>
          <pc:docMk/>
          <pc:sldMk cId="1270484451" sldId="354"/>
        </pc:sldMkLst>
      </pc:sldChg>
      <pc:sldChg chg="del">
        <pc:chgData name="Shinenn K" userId="ec2293f8aad7a502" providerId="LiveId" clId="{41AD8D6B-7AD3-4B39-A378-E864CE970712}" dt="2024-03-12T13:40:46.087" v="247" actId="47"/>
        <pc:sldMkLst>
          <pc:docMk/>
          <pc:sldMk cId="4101588361" sldId="354"/>
        </pc:sldMkLst>
      </pc:sldChg>
      <pc:sldChg chg="addSp delSp modSp new mod chgLayout">
        <pc:chgData name="Shinenn K" userId="ec2293f8aad7a502" providerId="LiveId" clId="{41AD8D6B-7AD3-4B39-A378-E864CE970712}" dt="2024-03-12T14:03:57.642" v="514" actId="403"/>
        <pc:sldMkLst>
          <pc:docMk/>
          <pc:sldMk cId="1590158226" sldId="355"/>
        </pc:sldMkLst>
      </pc:sldChg>
      <pc:sldChg chg="modSp del">
        <pc:chgData name="Shinenn K" userId="ec2293f8aad7a502" providerId="LiveId" clId="{41AD8D6B-7AD3-4B39-A378-E864CE970712}" dt="2024-03-12T13:57:09.837" v="419" actId="47"/>
        <pc:sldMkLst>
          <pc:docMk/>
          <pc:sldMk cId="1811217308" sldId="355"/>
        </pc:sldMkLst>
      </pc:sldChg>
      <pc:sldChg chg="addSp delSp modSp del mod">
        <pc:chgData name="Shinenn K" userId="ec2293f8aad7a502" providerId="LiveId" clId="{41AD8D6B-7AD3-4B39-A378-E864CE970712}" dt="2024-03-12T13:40:47.495" v="248" actId="47"/>
        <pc:sldMkLst>
          <pc:docMk/>
          <pc:sldMk cId="3915357192" sldId="355"/>
        </pc:sldMkLst>
      </pc:sldChg>
      <pc:sldChg chg="modSp new mod">
        <pc:chgData name="Shinenn K" userId="ec2293f8aad7a502" providerId="LiveId" clId="{41AD8D6B-7AD3-4B39-A378-E864CE970712}" dt="2024-03-12T14:12:26.242" v="601" actId="403"/>
        <pc:sldMkLst>
          <pc:docMk/>
          <pc:sldMk cId="470698034" sldId="356"/>
        </pc:sldMkLst>
      </pc:sldChg>
      <pc:sldChg chg="modSp new mod">
        <pc:chgData name="Shinenn K" userId="ec2293f8aad7a502" providerId="LiveId" clId="{41AD8D6B-7AD3-4B39-A378-E864CE970712}" dt="2024-03-12T14:12:20.226" v="600" actId="403"/>
        <pc:sldMkLst>
          <pc:docMk/>
          <pc:sldMk cId="3174343560" sldId="357"/>
        </pc:sldMkLst>
      </pc:sldChg>
      <pc:sldChg chg="modSp new mod">
        <pc:chgData name="Shinenn K" userId="ec2293f8aad7a502" providerId="LiveId" clId="{41AD8D6B-7AD3-4B39-A378-E864CE970712}" dt="2024-03-12T14:12:15.347" v="599" actId="403"/>
        <pc:sldMkLst>
          <pc:docMk/>
          <pc:sldMk cId="1321300605" sldId="358"/>
        </pc:sldMkLst>
      </pc:sldChg>
      <pc:sldMasterChg chg="delSldLayout modSldLayout sldLayoutOrd">
        <pc:chgData name="Shinenn K" userId="ec2293f8aad7a502" providerId="LiveId" clId="{41AD8D6B-7AD3-4B39-A378-E864CE970712}" dt="2024-03-13T07:10:16.916" v="664" actId="14861"/>
        <pc:sldMasterMkLst>
          <pc:docMk/>
          <pc:sldMasterMk cId="3222464840" sldId="2147483660"/>
        </pc:sldMasterMkLst>
        <pc:sldLayoutChg chg="addSp delSp modSp del mod ord setBg">
          <pc:chgData name="Shinenn K" userId="ec2293f8aad7a502" providerId="LiveId" clId="{41AD8D6B-7AD3-4B39-A378-E864CE970712}" dt="2024-03-12T12:37:26.888" v="140" actId="2696"/>
          <pc:sldLayoutMkLst>
            <pc:docMk/>
            <pc:sldMasterMk cId="3222464840" sldId="2147483660"/>
            <pc:sldLayoutMk cId="699032996" sldId="2147483694"/>
          </pc:sldLayoutMkLst>
        </pc:sldLayoutChg>
        <pc:sldLayoutChg chg="addSp modSp mod ord setBg">
          <pc:chgData name="Shinenn K" userId="ec2293f8aad7a502" providerId="LiveId" clId="{41AD8D6B-7AD3-4B39-A378-E864CE970712}" dt="2024-03-13T07:10:16.916" v="664" actId="14861"/>
          <pc:sldLayoutMkLst>
            <pc:docMk/>
            <pc:sldMasterMk cId="3222464840" sldId="2147483660"/>
            <pc:sldLayoutMk cId="505646110" sldId="2147483695"/>
          </pc:sldLayoutMkLst>
        </pc:sldLayoutChg>
        <pc:sldLayoutChg chg="del">
          <pc:chgData name="Shinenn K" userId="ec2293f8aad7a502" providerId="LiveId" clId="{41AD8D6B-7AD3-4B39-A378-E864CE970712}" dt="2024-03-12T13:54:25.497" v="327" actId="2696"/>
          <pc:sldLayoutMkLst>
            <pc:docMk/>
            <pc:sldMasterMk cId="3222464840" sldId="2147483660"/>
            <pc:sldLayoutMk cId="974161440" sldId="2147483727"/>
          </pc:sldLayoutMkLst>
        </pc:sldLayoutChg>
        <pc:sldLayoutChg chg="del">
          <pc:chgData name="Shinenn K" userId="ec2293f8aad7a502" providerId="LiveId" clId="{41AD8D6B-7AD3-4B39-A378-E864CE970712}" dt="2024-03-12T13:54:25.503" v="328" actId="2696"/>
          <pc:sldLayoutMkLst>
            <pc:docMk/>
            <pc:sldMasterMk cId="3222464840" sldId="2147483660"/>
            <pc:sldLayoutMk cId="3890088806" sldId="2147483728"/>
          </pc:sldLayoutMkLst>
        </pc:sldLayoutChg>
        <pc:sldLayoutChg chg="del">
          <pc:chgData name="Shinenn K" userId="ec2293f8aad7a502" providerId="LiveId" clId="{41AD8D6B-7AD3-4B39-A378-E864CE970712}" dt="2024-03-12T13:54:25.510" v="329" actId="2696"/>
          <pc:sldLayoutMkLst>
            <pc:docMk/>
            <pc:sldMasterMk cId="3222464840" sldId="2147483660"/>
            <pc:sldLayoutMk cId="2798554118" sldId="2147483729"/>
          </pc:sldLayoutMkLst>
        </pc:sldLayoutChg>
        <pc:sldLayoutChg chg="del">
          <pc:chgData name="Shinenn K" userId="ec2293f8aad7a502" providerId="LiveId" clId="{41AD8D6B-7AD3-4B39-A378-E864CE970712}" dt="2024-03-12T13:54:25.517" v="330" actId="2696"/>
          <pc:sldLayoutMkLst>
            <pc:docMk/>
            <pc:sldMasterMk cId="3222464840" sldId="2147483660"/>
            <pc:sldLayoutMk cId="4114436592" sldId="2147483730"/>
          </pc:sldLayoutMkLst>
        </pc:sldLayoutChg>
        <pc:sldLayoutChg chg="del">
          <pc:chgData name="Shinenn K" userId="ec2293f8aad7a502" providerId="LiveId" clId="{41AD8D6B-7AD3-4B39-A378-E864CE970712}" dt="2024-03-12T13:54:25.526" v="331" actId="2696"/>
          <pc:sldLayoutMkLst>
            <pc:docMk/>
            <pc:sldMasterMk cId="3222464840" sldId="2147483660"/>
            <pc:sldLayoutMk cId="408663641" sldId="2147483731"/>
          </pc:sldLayoutMkLst>
        </pc:sldLayoutChg>
        <pc:sldLayoutChg chg="del">
          <pc:chgData name="Shinenn K" userId="ec2293f8aad7a502" providerId="LiveId" clId="{41AD8D6B-7AD3-4B39-A378-E864CE970712}" dt="2024-03-12T13:54:25.533" v="332" actId="2696"/>
          <pc:sldLayoutMkLst>
            <pc:docMk/>
            <pc:sldMasterMk cId="3222464840" sldId="2147483660"/>
            <pc:sldLayoutMk cId="3217761691" sldId="2147483732"/>
          </pc:sldLayoutMkLst>
        </pc:sldLayoutChg>
        <pc:sldLayoutChg chg="del">
          <pc:chgData name="Shinenn K" userId="ec2293f8aad7a502" providerId="LiveId" clId="{41AD8D6B-7AD3-4B39-A378-E864CE970712}" dt="2024-03-12T13:54:25.542" v="333" actId="2696"/>
          <pc:sldLayoutMkLst>
            <pc:docMk/>
            <pc:sldMasterMk cId="3222464840" sldId="2147483660"/>
            <pc:sldLayoutMk cId="2675281741" sldId="2147483733"/>
          </pc:sldLayoutMkLst>
        </pc:sldLayoutChg>
        <pc:sldLayoutChg chg="del">
          <pc:chgData name="Shinenn K" userId="ec2293f8aad7a502" providerId="LiveId" clId="{41AD8D6B-7AD3-4B39-A378-E864CE970712}" dt="2024-03-12T13:54:25.550" v="334" actId="2696"/>
          <pc:sldLayoutMkLst>
            <pc:docMk/>
            <pc:sldMasterMk cId="3222464840" sldId="2147483660"/>
            <pc:sldLayoutMk cId="741201331" sldId="2147483734"/>
          </pc:sldLayoutMkLst>
        </pc:sldLayoutChg>
        <pc:sldLayoutChg chg="del">
          <pc:chgData name="Shinenn K" userId="ec2293f8aad7a502" providerId="LiveId" clId="{41AD8D6B-7AD3-4B39-A378-E864CE970712}" dt="2024-03-12T13:54:25.556" v="335" actId="2696"/>
          <pc:sldLayoutMkLst>
            <pc:docMk/>
            <pc:sldMasterMk cId="3222464840" sldId="2147483660"/>
            <pc:sldLayoutMk cId="2160000863" sldId="2147483735"/>
          </pc:sldLayoutMkLst>
        </pc:sldLayoutChg>
        <pc:sldLayoutChg chg="del">
          <pc:chgData name="Shinenn K" userId="ec2293f8aad7a502" providerId="LiveId" clId="{41AD8D6B-7AD3-4B39-A378-E864CE970712}" dt="2024-03-12T13:54:25.563" v="336" actId="2696"/>
          <pc:sldLayoutMkLst>
            <pc:docMk/>
            <pc:sldMasterMk cId="3222464840" sldId="2147483660"/>
            <pc:sldLayoutMk cId="1347809237" sldId="2147483736"/>
          </pc:sldLayoutMkLst>
        </pc:sldLayoutChg>
        <pc:sldLayoutChg chg="del">
          <pc:chgData name="Shinenn K" userId="ec2293f8aad7a502" providerId="LiveId" clId="{41AD8D6B-7AD3-4B39-A378-E864CE970712}" dt="2024-03-12T13:54:25.570" v="337" actId="2696"/>
          <pc:sldLayoutMkLst>
            <pc:docMk/>
            <pc:sldMasterMk cId="3222464840" sldId="2147483660"/>
            <pc:sldLayoutMk cId="2639998067" sldId="2147483737"/>
          </pc:sldLayoutMkLst>
        </pc:sldLayoutChg>
        <pc:sldLayoutChg chg="del">
          <pc:chgData name="Shinenn K" userId="ec2293f8aad7a502" providerId="LiveId" clId="{41AD8D6B-7AD3-4B39-A378-E864CE970712}" dt="2024-03-12T13:54:25.912" v="338" actId="2696"/>
          <pc:sldLayoutMkLst>
            <pc:docMk/>
            <pc:sldMasterMk cId="3222464840" sldId="2147483660"/>
            <pc:sldLayoutMk cId="2268607350" sldId="2147483738"/>
          </pc:sldLayoutMkLst>
        </pc:sldLayoutChg>
        <pc:sldLayoutChg chg="del">
          <pc:chgData name="Shinenn K" userId="ec2293f8aad7a502" providerId="LiveId" clId="{41AD8D6B-7AD3-4B39-A378-E864CE970712}" dt="2024-03-12T13:54:25.919" v="339" actId="2696"/>
          <pc:sldLayoutMkLst>
            <pc:docMk/>
            <pc:sldMasterMk cId="3222464840" sldId="2147483660"/>
            <pc:sldLayoutMk cId="2009234938" sldId="2147483739"/>
          </pc:sldLayoutMkLst>
        </pc:sldLayoutChg>
        <pc:sldLayoutChg chg="del">
          <pc:chgData name="Shinenn K" userId="ec2293f8aad7a502" providerId="LiveId" clId="{41AD8D6B-7AD3-4B39-A378-E864CE970712}" dt="2024-03-12T13:54:25.927" v="340" actId="2696"/>
          <pc:sldLayoutMkLst>
            <pc:docMk/>
            <pc:sldMasterMk cId="3222464840" sldId="2147483660"/>
            <pc:sldLayoutMk cId="3231427515" sldId="2147483740"/>
          </pc:sldLayoutMkLst>
        </pc:sldLayoutChg>
        <pc:sldLayoutChg chg="del">
          <pc:chgData name="Shinenn K" userId="ec2293f8aad7a502" providerId="LiveId" clId="{41AD8D6B-7AD3-4B39-A378-E864CE970712}" dt="2024-03-12T13:54:25.933" v="341" actId="2696"/>
          <pc:sldLayoutMkLst>
            <pc:docMk/>
            <pc:sldMasterMk cId="3222464840" sldId="2147483660"/>
            <pc:sldLayoutMk cId="2030836824" sldId="2147483742"/>
          </pc:sldLayoutMkLst>
        </pc:sldLayoutChg>
        <pc:sldLayoutChg chg="del">
          <pc:chgData name="Shinenn K" userId="ec2293f8aad7a502" providerId="LiveId" clId="{41AD8D6B-7AD3-4B39-A378-E864CE970712}" dt="2024-03-12T13:54:25.940" v="342" actId="2696"/>
          <pc:sldLayoutMkLst>
            <pc:docMk/>
            <pc:sldMasterMk cId="3222464840" sldId="2147483660"/>
            <pc:sldLayoutMk cId="44210281" sldId="2147483743"/>
          </pc:sldLayoutMkLst>
        </pc:sldLayoutChg>
        <pc:sldLayoutChg chg="del">
          <pc:chgData name="Shinenn K" userId="ec2293f8aad7a502" providerId="LiveId" clId="{41AD8D6B-7AD3-4B39-A378-E864CE970712}" dt="2024-03-12T13:54:25.948" v="343" actId="2696"/>
          <pc:sldLayoutMkLst>
            <pc:docMk/>
            <pc:sldMasterMk cId="3222464840" sldId="2147483660"/>
            <pc:sldLayoutMk cId="1958127968" sldId="2147483744"/>
          </pc:sldLayoutMkLst>
        </pc:sldLayoutChg>
        <pc:sldLayoutChg chg="del">
          <pc:chgData name="Shinenn K" userId="ec2293f8aad7a502" providerId="LiveId" clId="{41AD8D6B-7AD3-4B39-A378-E864CE970712}" dt="2024-03-12T13:54:25.954" v="344" actId="2696"/>
          <pc:sldLayoutMkLst>
            <pc:docMk/>
            <pc:sldMasterMk cId="3222464840" sldId="2147483660"/>
            <pc:sldLayoutMk cId="1003990694" sldId="2147483745"/>
          </pc:sldLayoutMkLst>
        </pc:sldLayoutChg>
        <pc:sldLayoutChg chg="del">
          <pc:chgData name="Shinenn K" userId="ec2293f8aad7a502" providerId="LiveId" clId="{41AD8D6B-7AD3-4B39-A378-E864CE970712}" dt="2024-03-12T13:54:25.964" v="345" actId="2696"/>
          <pc:sldLayoutMkLst>
            <pc:docMk/>
            <pc:sldMasterMk cId="3222464840" sldId="2147483660"/>
            <pc:sldLayoutMk cId="2479981998" sldId="2147483746"/>
          </pc:sldLayoutMkLst>
        </pc:sldLayoutChg>
        <pc:sldLayoutChg chg="del">
          <pc:chgData name="Shinenn K" userId="ec2293f8aad7a502" providerId="LiveId" clId="{41AD8D6B-7AD3-4B39-A378-E864CE970712}" dt="2024-03-12T13:54:25.971" v="346" actId="2696"/>
          <pc:sldLayoutMkLst>
            <pc:docMk/>
            <pc:sldMasterMk cId="3222464840" sldId="2147483660"/>
            <pc:sldLayoutMk cId="2914989943" sldId="2147483747"/>
          </pc:sldLayoutMkLst>
        </pc:sldLayoutChg>
        <pc:sldLayoutChg chg="del">
          <pc:chgData name="Shinenn K" userId="ec2293f8aad7a502" providerId="LiveId" clId="{41AD8D6B-7AD3-4B39-A378-E864CE970712}" dt="2024-03-12T13:54:25.981" v="347" actId="2696"/>
          <pc:sldLayoutMkLst>
            <pc:docMk/>
            <pc:sldMasterMk cId="3222464840" sldId="2147483660"/>
            <pc:sldLayoutMk cId="2043981618" sldId="2147483748"/>
          </pc:sldLayoutMkLst>
        </pc:sldLayoutChg>
        <pc:sldLayoutChg chg="del">
          <pc:chgData name="Shinenn K" userId="ec2293f8aad7a502" providerId="LiveId" clId="{41AD8D6B-7AD3-4B39-A378-E864CE970712}" dt="2024-03-12T13:54:25.988" v="348" actId="2696"/>
          <pc:sldLayoutMkLst>
            <pc:docMk/>
            <pc:sldMasterMk cId="3222464840" sldId="2147483660"/>
            <pc:sldLayoutMk cId="262203601" sldId="2147483749"/>
          </pc:sldLayoutMkLst>
        </pc:sldLayoutChg>
        <pc:sldLayoutChg chg="del">
          <pc:chgData name="Shinenn K" userId="ec2293f8aad7a502" providerId="LiveId" clId="{41AD8D6B-7AD3-4B39-A378-E864CE970712}" dt="2024-03-12T13:54:25.996" v="349" actId="2696"/>
          <pc:sldLayoutMkLst>
            <pc:docMk/>
            <pc:sldMasterMk cId="3222464840" sldId="2147483660"/>
            <pc:sldLayoutMk cId="637857460" sldId="2147483750"/>
          </pc:sldLayoutMkLst>
        </pc:sldLayoutChg>
        <pc:sldLayoutChg chg="del">
          <pc:chgData name="Shinenn K" userId="ec2293f8aad7a502" providerId="LiveId" clId="{41AD8D6B-7AD3-4B39-A378-E864CE970712}" dt="2024-03-12T13:54:26.002" v="350" actId="2696"/>
          <pc:sldLayoutMkLst>
            <pc:docMk/>
            <pc:sldMasterMk cId="3222464840" sldId="2147483660"/>
            <pc:sldLayoutMk cId="1786253055" sldId="2147483751"/>
          </pc:sldLayoutMkLst>
        </pc:sldLayoutChg>
        <pc:sldLayoutChg chg="del">
          <pc:chgData name="Shinenn K" userId="ec2293f8aad7a502" providerId="LiveId" clId="{41AD8D6B-7AD3-4B39-A378-E864CE970712}" dt="2024-03-12T13:54:26.009" v="351" actId="2696"/>
          <pc:sldLayoutMkLst>
            <pc:docMk/>
            <pc:sldMasterMk cId="3222464840" sldId="2147483660"/>
            <pc:sldLayoutMk cId="3787210392" sldId="2147483752"/>
          </pc:sldLayoutMkLst>
        </pc:sldLayoutChg>
        <pc:sldLayoutChg chg="del">
          <pc:chgData name="Shinenn K" userId="ec2293f8aad7a502" providerId="LiveId" clId="{41AD8D6B-7AD3-4B39-A378-E864CE970712}" dt="2024-03-12T13:54:26.350" v="352" actId="2696"/>
          <pc:sldLayoutMkLst>
            <pc:docMk/>
            <pc:sldMasterMk cId="3222464840" sldId="2147483660"/>
            <pc:sldLayoutMk cId="267114563" sldId="2147483753"/>
          </pc:sldLayoutMkLst>
        </pc:sldLayoutChg>
        <pc:sldLayoutChg chg="del">
          <pc:chgData name="Shinenn K" userId="ec2293f8aad7a502" providerId="LiveId" clId="{41AD8D6B-7AD3-4B39-A378-E864CE970712}" dt="2024-03-12T13:54:26.357" v="353" actId="2696"/>
          <pc:sldLayoutMkLst>
            <pc:docMk/>
            <pc:sldMasterMk cId="3222464840" sldId="2147483660"/>
            <pc:sldLayoutMk cId="3999412173" sldId="2147483754"/>
          </pc:sldLayoutMkLst>
        </pc:sldLayoutChg>
        <pc:sldLayoutChg chg="del">
          <pc:chgData name="Shinenn K" userId="ec2293f8aad7a502" providerId="LiveId" clId="{41AD8D6B-7AD3-4B39-A378-E864CE970712}" dt="2024-03-12T13:54:26.364" v="354" actId="2696"/>
          <pc:sldLayoutMkLst>
            <pc:docMk/>
            <pc:sldMasterMk cId="3222464840" sldId="2147483660"/>
            <pc:sldLayoutMk cId="2741512577" sldId="2147483755"/>
          </pc:sldLayoutMkLst>
        </pc:sldLayoutChg>
        <pc:sldLayoutChg chg="del">
          <pc:chgData name="Shinenn K" userId="ec2293f8aad7a502" providerId="LiveId" clId="{41AD8D6B-7AD3-4B39-A378-E864CE970712}" dt="2024-03-12T13:54:26.371" v="355" actId="2696"/>
          <pc:sldLayoutMkLst>
            <pc:docMk/>
            <pc:sldMasterMk cId="3222464840" sldId="2147483660"/>
            <pc:sldLayoutMk cId="1110736216" sldId="2147483757"/>
          </pc:sldLayoutMkLst>
        </pc:sldLayoutChg>
        <pc:sldLayoutChg chg="del">
          <pc:chgData name="Shinenn K" userId="ec2293f8aad7a502" providerId="LiveId" clId="{41AD8D6B-7AD3-4B39-A378-E864CE970712}" dt="2024-03-12T13:54:26.378" v="356" actId="2696"/>
          <pc:sldLayoutMkLst>
            <pc:docMk/>
            <pc:sldMasterMk cId="3222464840" sldId="2147483660"/>
            <pc:sldLayoutMk cId="1502709764" sldId="2147483758"/>
          </pc:sldLayoutMkLst>
        </pc:sldLayoutChg>
        <pc:sldLayoutChg chg="del">
          <pc:chgData name="Shinenn K" userId="ec2293f8aad7a502" providerId="LiveId" clId="{41AD8D6B-7AD3-4B39-A378-E864CE970712}" dt="2024-03-12T13:54:26.385" v="357" actId="2696"/>
          <pc:sldLayoutMkLst>
            <pc:docMk/>
            <pc:sldMasterMk cId="3222464840" sldId="2147483660"/>
            <pc:sldLayoutMk cId="2277198627" sldId="2147483759"/>
          </pc:sldLayoutMkLst>
        </pc:sldLayoutChg>
        <pc:sldLayoutChg chg="del">
          <pc:chgData name="Shinenn K" userId="ec2293f8aad7a502" providerId="LiveId" clId="{41AD8D6B-7AD3-4B39-A378-E864CE970712}" dt="2024-03-12T13:54:26.391" v="358" actId="2696"/>
          <pc:sldLayoutMkLst>
            <pc:docMk/>
            <pc:sldMasterMk cId="3222464840" sldId="2147483660"/>
            <pc:sldLayoutMk cId="521800379" sldId="2147483760"/>
          </pc:sldLayoutMkLst>
        </pc:sldLayoutChg>
        <pc:sldLayoutChg chg="del">
          <pc:chgData name="Shinenn K" userId="ec2293f8aad7a502" providerId="LiveId" clId="{41AD8D6B-7AD3-4B39-A378-E864CE970712}" dt="2024-03-12T13:54:26.401" v="359" actId="2696"/>
          <pc:sldLayoutMkLst>
            <pc:docMk/>
            <pc:sldMasterMk cId="3222464840" sldId="2147483660"/>
            <pc:sldLayoutMk cId="782594337" sldId="2147483761"/>
          </pc:sldLayoutMkLst>
        </pc:sldLayoutChg>
        <pc:sldLayoutChg chg="del">
          <pc:chgData name="Shinenn K" userId="ec2293f8aad7a502" providerId="LiveId" clId="{41AD8D6B-7AD3-4B39-A378-E864CE970712}" dt="2024-03-12T13:54:26.406" v="360" actId="2696"/>
          <pc:sldLayoutMkLst>
            <pc:docMk/>
            <pc:sldMasterMk cId="3222464840" sldId="2147483660"/>
            <pc:sldLayoutMk cId="744106085" sldId="2147483762"/>
          </pc:sldLayoutMkLst>
        </pc:sldLayoutChg>
        <pc:sldLayoutChg chg="del">
          <pc:chgData name="Shinenn K" userId="ec2293f8aad7a502" providerId="LiveId" clId="{41AD8D6B-7AD3-4B39-A378-E864CE970712}" dt="2024-03-12T13:54:26.415" v="361" actId="2696"/>
          <pc:sldLayoutMkLst>
            <pc:docMk/>
            <pc:sldMasterMk cId="3222464840" sldId="2147483660"/>
            <pc:sldLayoutMk cId="1612454156" sldId="2147483763"/>
          </pc:sldLayoutMkLst>
        </pc:sldLayoutChg>
        <pc:sldLayoutChg chg="del">
          <pc:chgData name="Shinenn K" userId="ec2293f8aad7a502" providerId="LiveId" clId="{41AD8D6B-7AD3-4B39-A378-E864CE970712}" dt="2024-03-12T13:54:26.420" v="362" actId="2696"/>
          <pc:sldLayoutMkLst>
            <pc:docMk/>
            <pc:sldMasterMk cId="3222464840" sldId="2147483660"/>
            <pc:sldLayoutMk cId="1909962118" sldId="2147483764"/>
          </pc:sldLayoutMkLst>
        </pc:sldLayoutChg>
        <pc:sldLayoutChg chg="del">
          <pc:chgData name="Shinenn K" userId="ec2293f8aad7a502" providerId="LiveId" clId="{41AD8D6B-7AD3-4B39-A378-E864CE970712}" dt="2024-03-12T13:54:26.425" v="363" actId="2696"/>
          <pc:sldLayoutMkLst>
            <pc:docMk/>
            <pc:sldMasterMk cId="3222464840" sldId="2147483660"/>
            <pc:sldLayoutMk cId="1216282578" sldId="2147483765"/>
          </pc:sldLayoutMkLst>
        </pc:sldLayoutChg>
        <pc:sldLayoutChg chg="del">
          <pc:chgData name="Shinenn K" userId="ec2293f8aad7a502" providerId="LiveId" clId="{41AD8D6B-7AD3-4B39-A378-E864CE970712}" dt="2024-03-12T13:54:26.431" v="364" actId="2696"/>
          <pc:sldLayoutMkLst>
            <pc:docMk/>
            <pc:sldMasterMk cId="3222464840" sldId="2147483660"/>
            <pc:sldLayoutMk cId="3675090248" sldId="2147483766"/>
          </pc:sldLayoutMkLst>
        </pc:sldLayoutChg>
        <pc:sldLayoutChg chg="del">
          <pc:chgData name="Shinenn K" userId="ec2293f8aad7a502" providerId="LiveId" clId="{41AD8D6B-7AD3-4B39-A378-E864CE970712}" dt="2024-03-12T13:54:26.435" v="365" actId="2696"/>
          <pc:sldLayoutMkLst>
            <pc:docMk/>
            <pc:sldMasterMk cId="3222464840" sldId="2147483660"/>
            <pc:sldLayoutMk cId="2118010308" sldId="2147483767"/>
          </pc:sldLayoutMkLst>
        </pc:sldLayoutChg>
        <pc:sldLayoutChg chg="del">
          <pc:chgData name="Shinenn K" userId="ec2293f8aad7a502" providerId="LiveId" clId="{41AD8D6B-7AD3-4B39-A378-E864CE970712}" dt="2024-03-12T13:54:26.776" v="366" actId="2696"/>
          <pc:sldLayoutMkLst>
            <pc:docMk/>
            <pc:sldMasterMk cId="3222464840" sldId="2147483660"/>
            <pc:sldLayoutMk cId="4019246235" sldId="2147483768"/>
          </pc:sldLayoutMkLst>
        </pc:sldLayoutChg>
        <pc:sldLayoutChg chg="del">
          <pc:chgData name="Shinenn K" userId="ec2293f8aad7a502" providerId="LiveId" clId="{41AD8D6B-7AD3-4B39-A378-E864CE970712}" dt="2024-03-12T13:54:26.782" v="367" actId="2696"/>
          <pc:sldLayoutMkLst>
            <pc:docMk/>
            <pc:sldMasterMk cId="3222464840" sldId="2147483660"/>
            <pc:sldLayoutMk cId="739195236" sldId="2147483769"/>
          </pc:sldLayoutMkLst>
        </pc:sldLayoutChg>
        <pc:sldLayoutChg chg="del">
          <pc:chgData name="Shinenn K" userId="ec2293f8aad7a502" providerId="LiveId" clId="{41AD8D6B-7AD3-4B39-A378-E864CE970712}" dt="2024-03-12T13:54:26.786" v="368" actId="2696"/>
          <pc:sldLayoutMkLst>
            <pc:docMk/>
            <pc:sldMasterMk cId="3222464840" sldId="2147483660"/>
            <pc:sldLayoutMk cId="3503933012" sldId="2147483770"/>
          </pc:sldLayoutMkLst>
        </pc:sldLayoutChg>
      </pc:sldMasterChg>
      <pc:sldMasterChg chg="del delSldLayout">
        <pc:chgData name="Shinenn K" userId="ec2293f8aad7a502" providerId="LiveId" clId="{41AD8D6B-7AD3-4B39-A378-E864CE970712}" dt="2024-03-12T13:41:54.809" v="265" actId="47"/>
        <pc:sldMasterMkLst>
          <pc:docMk/>
          <pc:sldMasterMk cId="2649073748" sldId="2147483696"/>
        </pc:sldMasterMkLst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933631166" sldId="2147483697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341995379" sldId="2147483698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607843899" sldId="2147483699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3278640872" sldId="2147483700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204011046" sldId="2147483701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921352496" sldId="2147483702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3461812757" sldId="2147483703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89308418" sldId="2147483704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74732887" sldId="2147483705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949109362" sldId="2147483706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597006372" sldId="2147483707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729177458" sldId="2147483708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430506353" sldId="2147483709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926043616" sldId="2147483710"/>
          </pc:sldLayoutMkLst>
        </pc:sldLayoutChg>
      </pc:sldMasterChg>
      <pc:sldMasterChg chg="del delSldLayout">
        <pc:chgData name="Shinenn K" userId="ec2293f8aad7a502" providerId="LiveId" clId="{41AD8D6B-7AD3-4B39-A378-E864CE970712}" dt="2024-03-12T13:41:53.569" v="264" actId="47"/>
        <pc:sldMasterMkLst>
          <pc:docMk/>
          <pc:sldMasterMk cId="1166068995" sldId="2147483711"/>
        </pc:sldMasterMkLst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350690167" sldId="2147483712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367888035" sldId="2147483713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575711760" sldId="2147483714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530504040" sldId="2147483715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404100906" sldId="2147483716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521849022" sldId="2147483717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416569951" sldId="2147483718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300844857" sldId="2147483719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425503552" sldId="2147483720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2975149570" sldId="2147483721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905700010" sldId="2147483722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549876624" sldId="2147483723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873843694" sldId="2147483724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4229343244" sldId="2147483725"/>
          </pc:sldLayoutMkLst>
        </pc:sldLayoutChg>
      </pc:sldMasterChg>
      <pc:sldMasterChg chg="modSldLayout">
        <pc:chgData name="Shinenn K" userId="ec2293f8aad7a502" providerId="LiveId" clId="{41AD8D6B-7AD3-4B39-A378-E864CE970712}" dt="2024-03-12T13:52:37.045" v="318" actId="2711"/>
        <pc:sldMasterMkLst>
          <pc:docMk/>
          <pc:sldMasterMk cId="3719105783" sldId="2147483741"/>
        </pc:sldMasterMkLst>
        <pc:sldLayoutChg chg="modSp">
          <pc:chgData name="Shinenn K" userId="ec2293f8aad7a502" providerId="LiveId" clId="{41AD8D6B-7AD3-4B39-A378-E864CE970712}" dt="2024-03-12T13:52:37.045" v="318" actId="2711"/>
          <pc:sldLayoutMkLst>
            <pc:docMk/>
            <pc:sldMasterMk cId="3222464840" sldId="2147483660"/>
            <pc:sldLayoutMk cId="267114563" sldId="2147483753"/>
          </pc:sldLayoutMkLst>
        </pc:sldLayoutChg>
      </pc:sldMasterChg>
      <pc:sldMasterChg chg="del delSldLayout">
        <pc:chgData name="Shinenn K" userId="ec2293f8aad7a502" providerId="LiveId" clId="{41AD8D6B-7AD3-4B39-A378-E864CE970712}" dt="2024-03-12T13:40:46.087" v="247" actId="47"/>
        <pc:sldMasterMkLst>
          <pc:docMk/>
          <pc:sldMasterMk cId="3742201870" sldId="2147483741"/>
        </pc:sldMasterMkLst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775539959" sldId="2147483742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66929381" sldId="2147483743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250391787" sldId="2147483744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430473520" sldId="2147483745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27104647" sldId="2147483746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430078747" sldId="2147483747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4261322510" sldId="2147483748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606657576" sldId="2147483749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499435780" sldId="2147483750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4036792134" sldId="2147483751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566564217" sldId="2147483752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399984129" sldId="2147483753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37246714" sldId="2147483754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40668292" sldId="2147483755"/>
          </pc:sldLayoutMkLst>
        </pc:sldLayoutChg>
      </pc:sldMasterChg>
      <pc:sldMasterChg chg="del delSldLayout modSldLayout">
        <pc:chgData name="Shinenn K" userId="ec2293f8aad7a502" providerId="LiveId" clId="{41AD8D6B-7AD3-4B39-A378-E864CE970712}" dt="2024-03-12T13:40:47.495" v="248" actId="47"/>
        <pc:sldMasterMkLst>
          <pc:docMk/>
          <pc:sldMasterMk cId="3902739400" sldId="2147483756"/>
        </pc:sldMasterMkLst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641662102" sldId="2147483757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190626859" sldId="2147483758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710981854" sldId="2147483759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467299326" sldId="2147483760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130614402" sldId="2147483761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114200886" sldId="2147483762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1589952608" sldId="2147483763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086029345" sldId="2147483764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1929390187" sldId="2147483765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65133998" sldId="2147483766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250057417" sldId="2147483767"/>
          </pc:sldLayoutMkLst>
        </pc:sldLayoutChg>
        <pc:sldLayoutChg chg="addSp delSp modSp del mod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059053983" sldId="2147483768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715518363" sldId="2147483769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357633195" sldId="2147483770"/>
          </pc:sldLayoutMkLst>
        </pc:sldLayoutChg>
      </pc:sldMasterChg>
    </pc:docChg>
  </pc:docChgLst>
  <pc:docChgLst>
    <pc:chgData name="Shinenn K" userId="ec2293f8aad7a502" providerId="LiveId" clId="{DC4EF548-AAE1-4EB6-A9EA-FC76271CFB7D}"/>
    <pc:docChg chg="undo custSel addSld delSld modSld">
      <pc:chgData name="Shinenn K" userId="ec2293f8aad7a502" providerId="LiveId" clId="{DC4EF548-AAE1-4EB6-A9EA-FC76271CFB7D}" dt="2024-05-10T03:38:42.120" v="227" actId="20577"/>
      <pc:docMkLst>
        <pc:docMk/>
      </pc:docMkLst>
      <pc:sldChg chg="modSp mod">
        <pc:chgData name="Shinenn K" userId="ec2293f8aad7a502" providerId="LiveId" clId="{DC4EF548-AAE1-4EB6-A9EA-FC76271CFB7D}" dt="2024-05-08T10:31:13.679" v="2"/>
        <pc:sldMkLst>
          <pc:docMk/>
          <pc:sldMk cId="2546579051" sldId="283"/>
        </pc:sldMkLst>
      </pc:sldChg>
      <pc:sldChg chg="modSp mod">
        <pc:chgData name="Shinenn K" userId="ec2293f8aad7a502" providerId="LiveId" clId="{DC4EF548-AAE1-4EB6-A9EA-FC76271CFB7D}" dt="2024-05-08T10:41:48.622" v="89" actId="1076"/>
        <pc:sldMkLst>
          <pc:docMk/>
          <pc:sldMk cId="94779311" sldId="284"/>
        </pc:sldMkLst>
      </pc:sldChg>
      <pc:sldChg chg="modSp mod">
        <pc:chgData name="Shinenn K" userId="ec2293f8aad7a502" providerId="LiveId" clId="{DC4EF548-AAE1-4EB6-A9EA-FC76271CFB7D}" dt="2024-05-08T11:09:53.251" v="180" actId="403"/>
        <pc:sldMkLst>
          <pc:docMk/>
          <pc:sldMk cId="819609456" sldId="285"/>
        </pc:sldMkLst>
      </pc:sldChg>
      <pc:sldChg chg="modSp mod">
        <pc:chgData name="Shinenn K" userId="ec2293f8aad7a502" providerId="LiveId" clId="{DC4EF548-AAE1-4EB6-A9EA-FC76271CFB7D}" dt="2024-05-08T10:39:38.355" v="46" actId="27636"/>
        <pc:sldMkLst>
          <pc:docMk/>
          <pc:sldMk cId="4274749603" sldId="286"/>
        </pc:sldMkLst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2714243060" sldId="287"/>
        </pc:sldMkLst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1781420267" sldId="288"/>
        </pc:sldMkLst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1782696332" sldId="289"/>
        </pc:sldMkLst>
      </pc:sldChg>
      <pc:sldChg chg="del">
        <pc:chgData name="Shinenn K" userId="ec2293f8aad7a502" providerId="LiveId" clId="{DC4EF548-AAE1-4EB6-A9EA-FC76271CFB7D}" dt="2024-05-08T11:09:58.204" v="181" actId="47"/>
        <pc:sldMkLst>
          <pc:docMk/>
          <pc:sldMk cId="2380318604" sldId="290"/>
        </pc:sldMkLst>
      </pc:sldChg>
      <pc:sldChg chg="modSp add del mod">
        <pc:chgData name="Shinenn K" userId="ec2293f8aad7a502" providerId="LiveId" clId="{DC4EF548-AAE1-4EB6-A9EA-FC76271CFB7D}" dt="2024-05-08T10:40:35.900" v="49" actId="47"/>
        <pc:sldMkLst>
          <pc:docMk/>
          <pc:sldMk cId="495548511" sldId="291"/>
        </pc:sldMkLst>
      </pc:sldChg>
      <pc:sldChg chg="modSp add mod">
        <pc:chgData name="Shinenn K" userId="ec2293f8aad7a502" providerId="LiveId" clId="{DC4EF548-AAE1-4EB6-A9EA-FC76271CFB7D}" dt="2024-05-08T11:19:57.145" v="195" actId="2711"/>
        <pc:sldMkLst>
          <pc:docMk/>
          <pc:sldMk cId="2534646572" sldId="291"/>
        </pc:sldMkLst>
      </pc:sldChg>
      <pc:sldChg chg="del">
        <pc:chgData name="Shinenn K" userId="ec2293f8aad7a502" providerId="LiveId" clId="{DC4EF548-AAE1-4EB6-A9EA-FC76271CFB7D}" dt="2024-05-08T10:30:38.123" v="1" actId="47"/>
        <pc:sldMkLst>
          <pc:docMk/>
          <pc:sldMk cId="3136911481" sldId="291"/>
        </pc:sldMkLst>
      </pc:sldChg>
      <pc:sldChg chg="modSp add mod">
        <pc:chgData name="Shinenn K" userId="ec2293f8aad7a502" providerId="LiveId" clId="{DC4EF548-AAE1-4EB6-A9EA-FC76271CFB7D}" dt="2024-05-08T11:20:14.410" v="220" actId="20577"/>
        <pc:sldMkLst>
          <pc:docMk/>
          <pc:sldMk cId="1751555257" sldId="292"/>
        </pc:sldMkLst>
      </pc:sldChg>
      <pc:sldChg chg="new del">
        <pc:chgData name="Shinenn K" userId="ec2293f8aad7a502" providerId="LiveId" clId="{DC4EF548-AAE1-4EB6-A9EA-FC76271CFB7D}" dt="2024-05-08T10:53:17.077" v="93" actId="47"/>
        <pc:sldMkLst>
          <pc:docMk/>
          <pc:sldMk cId="3695800565" sldId="292"/>
        </pc:sldMkLst>
      </pc:sldChg>
      <pc:sldChg chg="addSp delSp modSp new mod modClrScheme chgLayout">
        <pc:chgData name="Shinenn K" userId="ec2293f8aad7a502" providerId="LiveId" clId="{DC4EF548-AAE1-4EB6-A9EA-FC76271CFB7D}" dt="2024-05-08T11:07:50.751" v="150" actId="6549"/>
        <pc:sldMkLst>
          <pc:docMk/>
          <pc:sldMk cId="337433024" sldId="293"/>
        </pc:sldMkLst>
      </pc:sldChg>
      <pc:sldChg chg="addSp delSp modSp new mod modClrScheme chgLayout">
        <pc:chgData name="Shinenn K" userId="ec2293f8aad7a502" providerId="LiveId" clId="{DC4EF548-AAE1-4EB6-A9EA-FC76271CFB7D}" dt="2024-05-08T11:22:08.368" v="221" actId="2711"/>
        <pc:sldMkLst>
          <pc:docMk/>
          <pc:sldMk cId="2175954594" sldId="294"/>
        </pc:sldMkLst>
      </pc:sldChg>
      <pc:sldChg chg="modSp new mod">
        <pc:chgData name="Shinenn K" userId="ec2293f8aad7a502" providerId="LiveId" clId="{DC4EF548-AAE1-4EB6-A9EA-FC76271CFB7D}" dt="2024-05-08T11:08:34.223" v="161" actId="20577"/>
        <pc:sldMkLst>
          <pc:docMk/>
          <pc:sldMk cId="2993328709" sldId="295"/>
        </pc:sldMkLst>
      </pc:sldChg>
      <pc:sldChg chg="modSp new mod">
        <pc:chgData name="Shinenn K" userId="ec2293f8aad7a502" providerId="LiveId" clId="{DC4EF548-AAE1-4EB6-A9EA-FC76271CFB7D}" dt="2024-05-08T11:09:05.136" v="170" actId="20577"/>
        <pc:sldMkLst>
          <pc:docMk/>
          <pc:sldMk cId="1033190608" sldId="296"/>
        </pc:sldMkLst>
      </pc:sldChg>
      <pc:sldChg chg="addSp delSp modSp new mod modClrScheme chgLayout">
        <pc:chgData name="Shinenn K" userId="ec2293f8aad7a502" providerId="LiveId" clId="{DC4EF548-AAE1-4EB6-A9EA-FC76271CFB7D}" dt="2024-05-08T11:11:04.066" v="184" actId="404"/>
        <pc:sldMkLst>
          <pc:docMk/>
          <pc:sldMk cId="2973463295" sldId="297"/>
        </pc:sldMkLst>
      </pc:sldChg>
      <pc:sldChg chg="modSp add mod">
        <pc:chgData name="Shinenn K" userId="ec2293f8aad7a502" providerId="LiveId" clId="{DC4EF548-AAE1-4EB6-A9EA-FC76271CFB7D}" dt="2024-05-10T03:38:42.120" v="227" actId="20577"/>
        <pc:sldMkLst>
          <pc:docMk/>
          <pc:sldMk cId="244755343" sldId="298"/>
        </pc:sldMkLst>
      </pc:sldChg>
    </pc:docChg>
  </pc:docChgLst>
  <pc:docChgLst>
    <pc:chgData name="Shinenn K" userId="ec2293f8aad7a502" providerId="LiveId" clId="{48690D31-59A0-4985-827E-F261B8478E6E}"/>
    <pc:docChg chg="undo custSel addSld delSld modSld addSection delSection">
      <pc:chgData name="Shinenn K" userId="ec2293f8aad7a502" providerId="LiveId" clId="{48690D31-59A0-4985-827E-F261B8478E6E}" dt="2024-07-19T14:35:09.547" v="457"/>
      <pc:docMkLst>
        <pc:docMk/>
      </pc:docMkLst>
      <pc:sldChg chg="addSp modSp mod">
        <pc:chgData name="Shinenn K" userId="ec2293f8aad7a502" providerId="LiveId" clId="{48690D31-59A0-4985-827E-F261B8478E6E}" dt="2024-07-19T14:28:30.471" v="410" actId="6549"/>
        <pc:sldMkLst>
          <pc:docMk/>
          <pc:sldMk cId="787850828" sldId="319"/>
        </pc:sldMkLst>
      </pc:sldChg>
      <pc:sldChg chg="addSp modSp new mod modClrScheme chgLayout">
        <pc:chgData name="Shinenn K" userId="ec2293f8aad7a502" providerId="LiveId" clId="{48690D31-59A0-4985-827E-F261B8478E6E}" dt="2024-07-19T13:35:39.364" v="6"/>
        <pc:sldMkLst>
          <pc:docMk/>
          <pc:sldMk cId="370397325" sldId="320"/>
        </pc:sldMkLst>
      </pc:sldChg>
      <pc:sldChg chg="del">
        <pc:chgData name="Shinenn K" userId="ec2293f8aad7a502" providerId="LiveId" clId="{48690D31-59A0-4985-827E-F261B8478E6E}" dt="2024-07-19T13:35:01.239" v="0" actId="47"/>
        <pc:sldMkLst>
          <pc:docMk/>
          <pc:sldMk cId="2397657177" sldId="320"/>
        </pc:sldMkLst>
      </pc:sldChg>
      <pc:sldChg chg="new mod modClrScheme chgLayout">
        <pc:chgData name="Shinenn K" userId="ec2293f8aad7a502" providerId="LiveId" clId="{48690D31-59A0-4985-827E-F261B8478E6E}" dt="2024-07-19T13:35:17.502" v="5" actId="700"/>
        <pc:sldMkLst>
          <pc:docMk/>
          <pc:sldMk cId="1241724513" sldId="321"/>
        </pc:sldMkLst>
      </pc:sldChg>
      <pc:sldChg chg="del">
        <pc:chgData name="Shinenn K" userId="ec2293f8aad7a502" providerId="LiveId" clId="{48690D31-59A0-4985-827E-F261B8478E6E}" dt="2024-07-19T13:35:01.239" v="0" actId="47"/>
        <pc:sldMkLst>
          <pc:docMk/>
          <pc:sldMk cId="3041475010" sldId="321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529184291" sldId="322"/>
        </pc:sldMkLst>
      </pc:sldChg>
      <pc:sldChg chg="addSp delSp modSp new mod modClrScheme chgLayout">
        <pc:chgData name="Shinenn K" userId="ec2293f8aad7a502" providerId="LiveId" clId="{48690D31-59A0-4985-827E-F261B8478E6E}" dt="2024-07-19T13:37:23.642" v="20" actId="20577"/>
        <pc:sldMkLst>
          <pc:docMk/>
          <pc:sldMk cId="3208183474" sldId="322"/>
        </pc:sldMkLst>
      </pc:sldChg>
      <pc:sldChg chg="modSp add mod">
        <pc:chgData name="Shinenn K" userId="ec2293f8aad7a502" providerId="LiveId" clId="{48690D31-59A0-4985-827E-F261B8478E6E}" dt="2024-07-19T13:38:07.891" v="28" actId="404"/>
        <pc:sldMkLst>
          <pc:docMk/>
          <pc:sldMk cId="3486292298" sldId="323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447632799" sldId="324"/>
        </pc:sldMkLst>
      </pc:sldChg>
      <pc:sldChg chg="addSp delSp modSp new mod modClrScheme chgLayout">
        <pc:chgData name="Shinenn K" userId="ec2293f8aad7a502" providerId="LiveId" clId="{48690D31-59A0-4985-827E-F261B8478E6E}" dt="2024-07-19T13:38:40.989" v="32" actId="2711"/>
        <pc:sldMkLst>
          <pc:docMk/>
          <pc:sldMk cId="3290537867" sldId="324"/>
        </pc:sldMkLst>
      </pc:sldChg>
      <pc:sldChg chg="addSp delSp modSp new mod modClrScheme chgLayout">
        <pc:chgData name="Shinenn K" userId="ec2293f8aad7a502" providerId="LiveId" clId="{48690D31-59A0-4985-827E-F261B8478E6E}" dt="2024-07-19T13:42:51.362" v="113" actId="20577"/>
        <pc:sldMkLst>
          <pc:docMk/>
          <pc:sldMk cId="1165979893" sldId="325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395488890" sldId="325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217215220" sldId="326"/>
        </pc:sldMkLst>
      </pc:sldChg>
      <pc:sldChg chg="modSp add mod">
        <pc:chgData name="Shinenn K" userId="ec2293f8aad7a502" providerId="LiveId" clId="{48690D31-59A0-4985-827E-F261B8478E6E}" dt="2024-07-19T13:43:24.537" v="137" actId="207"/>
        <pc:sldMkLst>
          <pc:docMk/>
          <pc:sldMk cId="2847868306" sldId="326"/>
        </pc:sldMkLst>
      </pc:sldChg>
      <pc:sldChg chg="modSp add mod">
        <pc:chgData name="Shinenn K" userId="ec2293f8aad7a502" providerId="LiveId" clId="{48690D31-59A0-4985-827E-F261B8478E6E}" dt="2024-07-19T13:43:28.098" v="138" actId="207"/>
        <pc:sldMkLst>
          <pc:docMk/>
          <pc:sldMk cId="208066370" sldId="327"/>
        </pc:sldMkLst>
      </pc:sldChg>
      <pc:sldChg chg="modSp add mod">
        <pc:chgData name="Shinenn K" userId="ec2293f8aad7a502" providerId="LiveId" clId="{48690D31-59A0-4985-827E-F261B8478E6E}" dt="2024-07-19T13:43:20.523" v="136" actId="207"/>
        <pc:sldMkLst>
          <pc:docMk/>
          <pc:sldMk cId="3053208215" sldId="328"/>
        </pc:sldMkLst>
      </pc:sldChg>
      <pc:sldChg chg="modSp add mod">
        <pc:chgData name="Shinenn K" userId="ec2293f8aad7a502" providerId="LiveId" clId="{48690D31-59A0-4985-827E-F261B8478E6E}" dt="2024-07-19T13:43:52.141" v="140"/>
        <pc:sldMkLst>
          <pc:docMk/>
          <pc:sldMk cId="2322831653" sldId="329"/>
        </pc:sldMkLst>
      </pc:sldChg>
      <pc:sldChg chg="addSp delSp modSp new mod modClrScheme chgLayout">
        <pc:chgData name="Shinenn K" userId="ec2293f8aad7a502" providerId="LiveId" clId="{48690D31-59A0-4985-827E-F261B8478E6E}" dt="2024-07-19T13:56:29.370" v="308" actId="20577"/>
        <pc:sldMkLst>
          <pc:docMk/>
          <pc:sldMk cId="205491971" sldId="330"/>
        </pc:sldMkLst>
      </pc:sldChg>
      <pc:sldChg chg="modSp add mod">
        <pc:chgData name="Shinenn K" userId="ec2293f8aad7a502" providerId="LiveId" clId="{48690D31-59A0-4985-827E-F261B8478E6E}" dt="2024-07-19T13:45:19.876" v="164"/>
        <pc:sldMkLst>
          <pc:docMk/>
          <pc:sldMk cId="3689147870" sldId="331"/>
        </pc:sldMkLst>
      </pc:sldChg>
      <pc:sldChg chg="addSp delSp modSp new mod modClrScheme chgLayout">
        <pc:chgData name="Shinenn K" userId="ec2293f8aad7a502" providerId="LiveId" clId="{48690D31-59A0-4985-827E-F261B8478E6E}" dt="2024-07-19T13:50:29.146" v="220" actId="120"/>
        <pc:sldMkLst>
          <pc:docMk/>
          <pc:sldMk cId="1443187689" sldId="332"/>
        </pc:sldMkLst>
      </pc:sldChg>
      <pc:sldChg chg="modSp add mod">
        <pc:chgData name="Shinenn K" userId="ec2293f8aad7a502" providerId="LiveId" clId="{48690D31-59A0-4985-827E-F261B8478E6E}" dt="2024-07-19T13:50:45.492" v="221"/>
        <pc:sldMkLst>
          <pc:docMk/>
          <pc:sldMk cId="1628114501" sldId="333"/>
        </pc:sldMkLst>
      </pc:sldChg>
      <pc:sldChg chg="addSp delSp modSp new mod modClrScheme chgLayout">
        <pc:chgData name="Shinenn K" userId="ec2293f8aad7a502" providerId="LiveId" clId="{48690D31-59A0-4985-827E-F261B8478E6E}" dt="2024-07-19T13:52:34.638" v="263" actId="6549"/>
        <pc:sldMkLst>
          <pc:docMk/>
          <pc:sldMk cId="1668400169" sldId="334"/>
        </pc:sldMkLst>
      </pc:sldChg>
      <pc:sldChg chg="modSp add mod">
        <pc:chgData name="Shinenn K" userId="ec2293f8aad7a502" providerId="LiveId" clId="{48690D31-59A0-4985-827E-F261B8478E6E}" dt="2024-07-19T13:55:52.019" v="304"/>
        <pc:sldMkLst>
          <pc:docMk/>
          <pc:sldMk cId="1231838243" sldId="335"/>
        </pc:sldMkLst>
      </pc:sldChg>
      <pc:sldChg chg="new del">
        <pc:chgData name="Shinenn K" userId="ec2293f8aad7a502" providerId="LiveId" clId="{48690D31-59A0-4985-827E-F261B8478E6E}" dt="2024-07-19T13:51:41.634" v="240" actId="680"/>
        <pc:sldMkLst>
          <pc:docMk/>
          <pc:sldMk cId="1827699655" sldId="335"/>
        </pc:sldMkLst>
      </pc:sldChg>
      <pc:sldChg chg="addSp delSp modSp add mod modClrScheme chgLayout">
        <pc:chgData name="Shinenn K" userId="ec2293f8aad7a502" providerId="LiveId" clId="{48690D31-59A0-4985-827E-F261B8478E6E}" dt="2024-07-19T13:55:57.124" v="305"/>
        <pc:sldMkLst>
          <pc:docMk/>
          <pc:sldMk cId="1346129021" sldId="336"/>
        </pc:sldMkLst>
      </pc:sldChg>
      <pc:sldChg chg="addSp delSp modSp new mod modClrScheme chgLayout">
        <pc:chgData name="Shinenn K" userId="ec2293f8aad7a502" providerId="LiveId" clId="{48690D31-59A0-4985-827E-F261B8478E6E}" dt="2024-07-19T13:54:15.772" v="283" actId="403"/>
        <pc:sldMkLst>
          <pc:docMk/>
          <pc:sldMk cId="1714461701" sldId="337"/>
        </pc:sldMkLst>
      </pc:sldChg>
      <pc:sldChg chg="delSp modSp add mod">
        <pc:chgData name="Shinenn K" userId="ec2293f8aad7a502" providerId="LiveId" clId="{48690D31-59A0-4985-827E-F261B8478E6E}" dt="2024-07-19T14:35:09.547" v="457"/>
        <pc:sldMkLst>
          <pc:docMk/>
          <pc:sldMk cId="1067209051" sldId="338"/>
        </pc:sldMkLst>
      </pc:sldChg>
      <pc:sldChg chg="modSp add mod">
        <pc:chgData name="Shinenn K" userId="ec2293f8aad7a502" providerId="LiveId" clId="{48690D31-59A0-4985-827E-F261B8478E6E}" dt="2024-07-19T14:34:57.188" v="456"/>
        <pc:sldMkLst>
          <pc:docMk/>
          <pc:sldMk cId="229640652" sldId="339"/>
        </pc:sldMkLst>
      </pc:sldChg>
    </pc:docChg>
  </pc:docChgLst>
  <pc:docChgLst>
    <pc:chgData name="Shinenn K" userId="ec2293f8aad7a502" providerId="LiveId" clId="{9E02ABB4-BF93-4770-BC81-7DE8BB8AB761}"/>
    <pc:docChg chg="undo redo custSel addSld delSld modSld">
      <pc:chgData name="Shinenn K" userId="ec2293f8aad7a502" providerId="LiveId" clId="{9E02ABB4-BF93-4770-BC81-7DE8BB8AB761}" dt="2024-09-29T06:53:39.805" v="890" actId="20577"/>
      <pc:docMkLst>
        <pc:docMk/>
      </pc:docMkLst>
      <pc:sldChg chg="del">
        <pc:chgData name="Shinenn K" userId="ec2293f8aad7a502" providerId="LiveId" clId="{9E02ABB4-BF93-4770-BC81-7DE8BB8AB761}" dt="2024-09-15T06:45:30.597" v="3" actId="47"/>
        <pc:sldMkLst>
          <pc:docMk/>
          <pc:sldMk cId="1241724513" sldId="321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3849381852" sldId="322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2256517594" sldId="323"/>
        </pc:sldMkLst>
      </pc:sldChg>
      <pc:sldChg chg="del">
        <pc:chgData name="Shinenn K" userId="ec2293f8aad7a502" providerId="LiveId" clId="{9E02ABB4-BF93-4770-BC81-7DE8BB8AB761}" dt="2024-09-15T06:57:18.521" v="145" actId="47"/>
        <pc:sldMkLst>
          <pc:docMk/>
          <pc:sldMk cId="1040789728" sldId="324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4057425369" sldId="325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1847191543" sldId="326"/>
        </pc:sldMkLst>
      </pc:sldChg>
      <pc:sldChg chg="delSp modSp add mod">
        <pc:chgData name="Shinenn K" userId="ec2293f8aad7a502" providerId="LiveId" clId="{9E02ABB4-BF93-4770-BC81-7DE8BB8AB761}" dt="2024-09-18T14:09:48.699" v="297" actId="27636"/>
        <pc:sldMkLst>
          <pc:docMk/>
          <pc:sldMk cId="1781420267" sldId="381"/>
        </pc:sldMkLst>
      </pc:sldChg>
      <pc:sldChg chg="delSp modSp add mod">
        <pc:chgData name="Shinenn K" userId="ec2293f8aad7a502" providerId="LiveId" clId="{9E02ABB4-BF93-4770-BC81-7DE8BB8AB761}" dt="2024-09-17T01:24:18.733" v="178" actId="6549"/>
        <pc:sldMkLst>
          <pc:docMk/>
          <pc:sldMk cId="889138196" sldId="430"/>
        </pc:sldMkLst>
      </pc:sldChg>
      <pc:sldChg chg="delSp add mod">
        <pc:chgData name="Shinenn K" userId="ec2293f8aad7a502" providerId="LiveId" clId="{9E02ABB4-BF93-4770-BC81-7DE8BB8AB761}" dt="2024-09-15T07:05:54.238" v="163" actId="478"/>
        <pc:sldMkLst>
          <pc:docMk/>
          <pc:sldMk cId="3393379770" sldId="454"/>
        </pc:sldMkLst>
      </pc:sldChg>
      <pc:sldChg chg="del">
        <pc:chgData name="Shinenn K" userId="ec2293f8aad7a502" providerId="LiveId" clId="{9E02ABB4-BF93-4770-BC81-7DE8BB8AB761}" dt="2024-09-15T06:45:26.287" v="0" actId="47"/>
        <pc:sldMkLst>
          <pc:docMk/>
          <pc:sldMk cId="2245518982" sldId="471"/>
        </pc:sldMkLst>
      </pc:sldChg>
      <pc:sldChg chg="del">
        <pc:chgData name="Shinenn K" userId="ec2293f8aad7a502" providerId="LiveId" clId="{9E02ABB4-BF93-4770-BC81-7DE8BB8AB761}" dt="2024-09-15T06:45:27.494" v="1" actId="47"/>
        <pc:sldMkLst>
          <pc:docMk/>
          <pc:sldMk cId="1929913405" sldId="472"/>
        </pc:sldMkLst>
      </pc:sldChg>
      <pc:sldChg chg="del">
        <pc:chgData name="Shinenn K" userId="ec2293f8aad7a502" providerId="LiveId" clId="{9E02ABB4-BF93-4770-BC81-7DE8BB8AB761}" dt="2024-09-15T06:45:28.213" v="2" actId="47"/>
        <pc:sldMkLst>
          <pc:docMk/>
          <pc:sldMk cId="1496411163" sldId="473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1620612754" sldId="474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365304707" sldId="475"/>
        </pc:sldMkLst>
      </pc:sldChg>
      <pc:sldChg chg="delSp add mod">
        <pc:chgData name="Shinenn K" userId="ec2293f8aad7a502" providerId="LiveId" clId="{9E02ABB4-BF93-4770-BC81-7DE8BB8AB761}" dt="2024-09-15T07:05:53.112" v="162" actId="478"/>
        <pc:sldMkLst>
          <pc:docMk/>
          <pc:sldMk cId="1821581515" sldId="476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2501456371" sldId="476"/>
        </pc:sldMkLst>
      </pc:sldChg>
      <pc:sldChg chg="delSp add mod">
        <pc:chgData name="Shinenn K" userId="ec2293f8aad7a502" providerId="LiveId" clId="{9E02ABB4-BF93-4770-BC81-7DE8BB8AB761}" dt="2024-09-15T07:05:52.190" v="161" actId="478"/>
        <pc:sldMkLst>
          <pc:docMk/>
          <pc:sldMk cId="110873178" sldId="477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466219972" sldId="477"/>
        </pc:sldMkLst>
      </pc:sldChg>
      <pc:sldChg chg="delSp add mod">
        <pc:chgData name="Shinenn K" userId="ec2293f8aad7a502" providerId="LiveId" clId="{9E02ABB4-BF93-4770-BC81-7DE8BB8AB761}" dt="2024-09-15T07:05:55.300" v="164" actId="478"/>
        <pc:sldMkLst>
          <pc:docMk/>
          <pc:sldMk cId="2457052171" sldId="478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2525302063" sldId="478"/>
        </pc:sldMkLst>
      </pc:sldChg>
      <pc:sldChg chg="del">
        <pc:chgData name="Shinenn K" userId="ec2293f8aad7a502" providerId="LiveId" clId="{9E02ABB4-BF93-4770-BC81-7DE8BB8AB761}" dt="2024-09-15T06:57:13.270" v="143" actId="47"/>
        <pc:sldMkLst>
          <pc:docMk/>
          <pc:sldMk cId="742441877" sldId="479"/>
        </pc:sldMkLst>
      </pc:sldChg>
      <pc:sldChg chg="delSp add del mod">
        <pc:chgData name="Shinenn K" userId="ec2293f8aad7a502" providerId="LiveId" clId="{9E02ABB4-BF93-4770-BC81-7DE8BB8AB761}" dt="2024-09-15T07:25:11.017" v="176" actId="47"/>
        <pc:sldMkLst>
          <pc:docMk/>
          <pc:sldMk cId="2333005303" sldId="479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2031660643" sldId="480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2843207152" sldId="481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1993566477" sldId="482"/>
        </pc:sldMkLst>
      </pc:sldChg>
      <pc:sldChg chg="delSp add mod">
        <pc:chgData name="Shinenn K" userId="ec2293f8aad7a502" providerId="LiveId" clId="{9E02ABB4-BF93-4770-BC81-7DE8BB8AB761}" dt="2024-09-15T07:11:05.687" v="169" actId="478"/>
        <pc:sldMkLst>
          <pc:docMk/>
          <pc:sldMk cId="3903650958" sldId="482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234829869" sldId="483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823154747" sldId="484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3314954526" sldId="485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966511399" sldId="486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1218603961" sldId="487"/>
        </pc:sldMkLst>
      </pc:sldChg>
      <pc:sldChg chg="del">
        <pc:chgData name="Shinenn K" userId="ec2293f8aad7a502" providerId="LiveId" clId="{9E02ABB4-BF93-4770-BC81-7DE8BB8AB761}" dt="2024-09-15T06:57:17.543" v="144" actId="47"/>
        <pc:sldMkLst>
          <pc:docMk/>
          <pc:sldMk cId="3892518976" sldId="488"/>
        </pc:sldMkLst>
      </pc:sldChg>
      <pc:sldChg chg="addSp delSp modSp new mod modClrScheme chgLayout">
        <pc:chgData name="Shinenn K" userId="ec2293f8aad7a502" providerId="LiveId" clId="{9E02ABB4-BF93-4770-BC81-7DE8BB8AB761}" dt="2024-09-17T01:32:41.919" v="279" actId="1038"/>
        <pc:sldMkLst>
          <pc:docMk/>
          <pc:sldMk cId="28308447" sldId="489"/>
        </pc:sldMkLst>
      </pc:sldChg>
      <pc:sldChg chg="addSp modSp new del mod modClrScheme chgLayout">
        <pc:chgData name="Shinenn K" userId="ec2293f8aad7a502" providerId="LiveId" clId="{9E02ABB4-BF93-4770-BC81-7DE8BB8AB761}" dt="2024-09-15T07:01:24.500" v="153" actId="47"/>
        <pc:sldMkLst>
          <pc:docMk/>
          <pc:sldMk cId="32540833" sldId="490"/>
        </pc:sldMkLst>
      </pc:sldChg>
      <pc:sldChg chg="addSp modSp new del mod modClrScheme chgLayout">
        <pc:chgData name="Shinenn K" userId="ec2293f8aad7a502" providerId="LiveId" clId="{9E02ABB4-BF93-4770-BC81-7DE8BB8AB761}" dt="2024-09-15T07:11:13.299" v="170" actId="47"/>
        <pc:sldMkLst>
          <pc:docMk/>
          <pc:sldMk cId="3759341455" sldId="491"/>
        </pc:sldMkLst>
      </pc:sldChg>
      <pc:sldChg chg="delSp add mod">
        <pc:chgData name="Shinenn K" userId="ec2293f8aad7a502" providerId="LiveId" clId="{9E02ABB4-BF93-4770-BC81-7DE8BB8AB761}" dt="2024-09-15T07:05:46.986" v="159" actId="478"/>
        <pc:sldMkLst>
          <pc:docMk/>
          <pc:sldMk cId="195521145" sldId="492"/>
        </pc:sldMkLst>
      </pc:sldChg>
      <pc:sldChg chg="delSp add mod">
        <pc:chgData name="Shinenn K" userId="ec2293f8aad7a502" providerId="LiveId" clId="{9E02ABB4-BF93-4770-BC81-7DE8BB8AB761}" dt="2024-09-15T07:05:49.595" v="160" actId="478"/>
        <pc:sldMkLst>
          <pc:docMk/>
          <pc:sldMk cId="2918731152" sldId="493"/>
        </pc:sldMkLst>
      </pc:sldChg>
      <pc:sldChg chg="delSp modSp add mod">
        <pc:chgData name="Shinenn K" userId="ec2293f8aad7a502" providerId="LiveId" clId="{9E02ABB4-BF93-4770-BC81-7DE8BB8AB761}" dt="2024-09-17T23:37:45.654" v="295" actId="20577"/>
        <pc:sldMkLst>
          <pc:docMk/>
          <pc:sldMk cId="723664926" sldId="494"/>
        </pc:sldMkLst>
      </pc:sldChg>
      <pc:sldChg chg="addSp delSp modSp new mod modClrScheme chgLayout">
        <pc:chgData name="Shinenn K" userId="ec2293f8aad7a502" providerId="LiveId" clId="{9E02ABB4-BF93-4770-BC81-7DE8BB8AB761}" dt="2024-09-29T06:53:39.805" v="890" actId="20577"/>
        <pc:sldMkLst>
          <pc:docMk/>
          <pc:sldMk cId="2918935313" sldId="495"/>
        </pc:sldMkLst>
      </pc:sldChg>
      <pc:sldMasterChg chg="delSldLayout">
        <pc:chgData name="Shinenn K" userId="ec2293f8aad7a502" providerId="LiveId" clId="{9E02ABB4-BF93-4770-BC81-7DE8BB8AB761}" dt="2024-09-15T06:57:17.543" v="144" actId="47"/>
        <pc:sldMasterMkLst>
          <pc:docMk/>
          <pc:sldMasterMk cId="2501459327" sldId="2147483754"/>
        </pc:sldMasterMkLst>
        <pc:sldLayoutChg chg="del">
          <pc:chgData name="Shinenn K" userId="ec2293f8aad7a502" providerId="LiveId" clId="{9E02ABB4-BF93-4770-BC81-7DE8BB8AB761}" dt="2024-09-15T06:57:17.543" v="144" actId="47"/>
          <pc:sldLayoutMkLst>
            <pc:docMk/>
            <pc:sldMasterMk cId="2501459327" sldId="2147483754"/>
            <pc:sldLayoutMk cId="2527855106" sldId="2147483779"/>
          </pc:sldLayoutMkLst>
        </pc:sldLayoutChg>
      </pc:sldMasterChg>
    </pc:docChg>
  </pc:docChgLst>
  <pc:docChgLst>
    <pc:chgData name="Shinenn K" userId="ec2293f8aad7a502" providerId="LiveId" clId="{8B606B00-9E44-4916-8983-705F57F1B351}"/>
    <pc:docChg chg="undo custSel addSld delSld modSld">
      <pc:chgData name="Shinenn K" userId="ec2293f8aad7a502" providerId="LiveId" clId="{8B606B00-9E44-4916-8983-705F57F1B351}" dt="2025-01-04T15:02:52.201" v="275" actId="404"/>
      <pc:docMkLst>
        <pc:docMk/>
      </pc:docMkLst>
      <pc:sldChg chg="addSp modSp new mod modClrScheme chgLayout">
        <pc:chgData name="Shinenn K" userId="ec2293f8aad7a502" providerId="LiveId" clId="{8B606B00-9E44-4916-8983-705F57F1B351}" dt="2025-01-04T14:45:28.593" v="4"/>
        <pc:sldMkLst>
          <pc:docMk/>
          <pc:sldMk cId="3076878204" sldId="307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4222783049" sldId="307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1821459535" sldId="308"/>
        </pc:sldMkLst>
      </pc:sldChg>
      <pc:sldChg chg="addSp delSp modSp new mod modClrScheme chgLayout">
        <pc:chgData name="Shinenn K" userId="ec2293f8aad7a502" providerId="LiveId" clId="{8B606B00-9E44-4916-8983-705F57F1B351}" dt="2025-01-04T14:47:15.335" v="37"/>
        <pc:sldMkLst>
          <pc:docMk/>
          <pc:sldMk cId="2986391403" sldId="308"/>
        </pc:sldMkLst>
      </pc:sldChg>
      <pc:sldChg chg="modSp add mod">
        <pc:chgData name="Shinenn K" userId="ec2293f8aad7a502" providerId="LiveId" clId="{8B606B00-9E44-4916-8983-705F57F1B351}" dt="2025-01-04T14:48:37.199" v="50" actId="14100"/>
        <pc:sldMkLst>
          <pc:docMk/>
          <pc:sldMk cId="151202055" sldId="309"/>
        </pc:sldMkLst>
      </pc:sldChg>
      <pc:sldChg chg="modSp add mod">
        <pc:chgData name="Shinenn K" userId="ec2293f8aad7a502" providerId="LiveId" clId="{8B606B00-9E44-4916-8983-705F57F1B351}" dt="2025-01-04T14:48:56.194" v="51"/>
        <pc:sldMkLst>
          <pc:docMk/>
          <pc:sldMk cId="40478875" sldId="310"/>
        </pc:sldMkLst>
      </pc:sldChg>
      <pc:sldChg chg="addSp delSp modSp new mod modClrScheme chgLayout">
        <pc:chgData name="Shinenn K" userId="ec2293f8aad7a502" providerId="LiveId" clId="{8B606B00-9E44-4916-8983-705F57F1B351}" dt="2025-01-04T14:55:19.700" v="120" actId="22"/>
        <pc:sldMkLst>
          <pc:docMk/>
          <pc:sldMk cId="1848151981" sldId="311"/>
        </pc:sldMkLst>
      </pc:sldChg>
      <pc:sldChg chg="modSp add mod">
        <pc:chgData name="Shinenn K" userId="ec2293f8aad7a502" providerId="LiveId" clId="{8B606B00-9E44-4916-8983-705F57F1B351}" dt="2025-01-04T14:51:12.693" v="81" actId="14100"/>
        <pc:sldMkLst>
          <pc:docMk/>
          <pc:sldMk cId="2927439348" sldId="312"/>
        </pc:sldMkLst>
      </pc:sldChg>
      <pc:sldChg chg="new del">
        <pc:chgData name="Shinenn K" userId="ec2293f8aad7a502" providerId="LiveId" clId="{8B606B00-9E44-4916-8983-705F57F1B351}" dt="2025-01-04T14:52:20.009" v="90" actId="47"/>
        <pc:sldMkLst>
          <pc:docMk/>
          <pc:sldMk cId="4197716619" sldId="313"/>
        </pc:sldMkLst>
      </pc:sldChg>
      <pc:sldChg chg="modSp add mod">
        <pc:chgData name="Shinenn K" userId="ec2293f8aad7a502" providerId="LiveId" clId="{8B606B00-9E44-4916-8983-705F57F1B351}" dt="2025-01-04T14:52:11.886" v="88" actId="6549"/>
        <pc:sldMkLst>
          <pc:docMk/>
          <pc:sldMk cId="2486851737" sldId="314"/>
        </pc:sldMkLst>
      </pc:sldChg>
      <pc:sldChg chg="modSp add mod">
        <pc:chgData name="Shinenn K" userId="ec2293f8aad7a502" providerId="LiveId" clId="{8B606B00-9E44-4916-8983-705F57F1B351}" dt="2025-01-04T14:53:18.998" v="96" actId="6549"/>
        <pc:sldMkLst>
          <pc:docMk/>
          <pc:sldMk cId="1701882709" sldId="315"/>
        </pc:sldMkLst>
      </pc:sldChg>
      <pc:sldChg chg="modSp add mod">
        <pc:chgData name="Shinenn K" userId="ec2293f8aad7a502" providerId="LiveId" clId="{8B606B00-9E44-4916-8983-705F57F1B351}" dt="2025-01-04T14:53:44.992" v="101" actId="20577"/>
        <pc:sldMkLst>
          <pc:docMk/>
          <pc:sldMk cId="3220889442" sldId="316"/>
        </pc:sldMkLst>
      </pc:sldChg>
      <pc:sldChg chg="modSp add del mod">
        <pc:chgData name="Shinenn K" userId="ec2293f8aad7a502" providerId="LiveId" clId="{8B606B00-9E44-4916-8983-705F57F1B351}" dt="2025-01-04T14:55:27.693" v="122" actId="47"/>
        <pc:sldMkLst>
          <pc:docMk/>
          <pc:sldMk cId="3183883720" sldId="317"/>
        </pc:sldMkLst>
      </pc:sldChg>
      <pc:sldChg chg="modSp add mod">
        <pc:chgData name="Shinenn K" userId="ec2293f8aad7a502" providerId="LiveId" clId="{8B606B00-9E44-4916-8983-705F57F1B351}" dt="2025-01-04T14:55:52.282" v="141" actId="20577"/>
        <pc:sldMkLst>
          <pc:docMk/>
          <pc:sldMk cId="44342228" sldId="318"/>
        </pc:sldMkLst>
      </pc:sldChg>
      <pc:sldChg chg="modSp add mod">
        <pc:chgData name="Shinenn K" userId="ec2293f8aad7a502" providerId="LiveId" clId="{8B606B00-9E44-4916-8983-705F57F1B351}" dt="2025-01-04T14:59:39.416" v="206" actId="20577"/>
        <pc:sldMkLst>
          <pc:docMk/>
          <pc:sldMk cId="2674230955" sldId="319"/>
        </pc:sldMkLst>
      </pc:sldChg>
      <pc:sldChg chg="modSp add mod">
        <pc:chgData name="Shinenn K" userId="ec2293f8aad7a502" providerId="LiveId" clId="{8B606B00-9E44-4916-8983-705F57F1B351}" dt="2025-01-04T14:59:44.044" v="209" actId="20577"/>
        <pc:sldMkLst>
          <pc:docMk/>
          <pc:sldMk cId="1618696179" sldId="320"/>
        </pc:sldMkLst>
      </pc:sldChg>
      <pc:sldChg chg="modSp add mod">
        <pc:chgData name="Shinenn K" userId="ec2293f8aad7a502" providerId="LiveId" clId="{8B606B00-9E44-4916-8983-705F57F1B351}" dt="2025-01-04T14:59:48.477" v="212" actId="20577"/>
        <pc:sldMkLst>
          <pc:docMk/>
          <pc:sldMk cId="240120259" sldId="321"/>
        </pc:sldMkLst>
      </pc:sldChg>
      <pc:sldChg chg="modSp add mod">
        <pc:chgData name="Shinenn K" userId="ec2293f8aad7a502" providerId="LiveId" clId="{8B606B00-9E44-4916-8983-705F57F1B351}" dt="2025-01-04T14:59:12.705" v="198" actId="20577"/>
        <pc:sldMkLst>
          <pc:docMk/>
          <pc:sldMk cId="3560581906" sldId="322"/>
        </pc:sldMkLst>
      </pc:sldChg>
      <pc:sldChg chg="modSp add mod">
        <pc:chgData name="Shinenn K" userId="ec2293f8aad7a502" providerId="LiveId" clId="{8B606B00-9E44-4916-8983-705F57F1B351}" dt="2025-01-04T15:00:39.390" v="244" actId="20577"/>
        <pc:sldMkLst>
          <pc:docMk/>
          <pc:sldMk cId="3119889526" sldId="323"/>
        </pc:sldMkLst>
      </pc:sldChg>
      <pc:sldChg chg="modSp add mod">
        <pc:chgData name="Shinenn K" userId="ec2293f8aad7a502" providerId="LiveId" clId="{8B606B00-9E44-4916-8983-705F57F1B351}" dt="2025-01-04T15:01:10.465" v="251" actId="6549"/>
        <pc:sldMkLst>
          <pc:docMk/>
          <pc:sldMk cId="1094102402" sldId="324"/>
        </pc:sldMkLst>
      </pc:sldChg>
      <pc:sldChg chg="modSp add mod">
        <pc:chgData name="Shinenn K" userId="ec2293f8aad7a502" providerId="LiveId" clId="{8B606B00-9E44-4916-8983-705F57F1B351}" dt="2025-01-04T15:01:42.116" v="255" actId="14100"/>
        <pc:sldMkLst>
          <pc:docMk/>
          <pc:sldMk cId="430312133" sldId="325"/>
        </pc:sldMkLst>
      </pc:sldChg>
      <pc:sldChg chg="addSp delSp modSp new mod modClrScheme chgLayout">
        <pc:chgData name="Shinenn K" userId="ec2293f8aad7a502" providerId="LiveId" clId="{8B606B00-9E44-4916-8983-705F57F1B351}" dt="2025-01-04T15:02:52.201" v="275" actId="404"/>
        <pc:sldMkLst>
          <pc:docMk/>
          <pc:sldMk cId="3792177794" sldId="326"/>
        </pc:sldMkLst>
      </pc:sldChg>
      <pc:sldChg chg="del">
        <pc:chgData name="Shinenn K" userId="ec2293f8aad7a502" providerId="LiveId" clId="{8B606B00-9E44-4916-8983-705F57F1B351}" dt="2025-01-04T14:44:59.428" v="0" actId="47"/>
        <pc:sldMkLst>
          <pc:docMk/>
          <pc:sldMk cId="1620641036" sldId="453"/>
        </pc:sldMkLst>
      </pc:sldChg>
      <pc:sldChg chg="del">
        <pc:chgData name="Shinenn K" userId="ec2293f8aad7a502" providerId="LiveId" clId="{8B606B00-9E44-4916-8983-705F57F1B351}" dt="2025-01-04T14:44:59.428" v="0" actId="47"/>
        <pc:sldMkLst>
          <pc:docMk/>
          <pc:sldMk cId="674819102" sldId="515"/>
        </pc:sldMkLst>
      </pc:sldChg>
      <pc:sldChg chg="del">
        <pc:chgData name="Shinenn K" userId="ec2293f8aad7a502" providerId="LiveId" clId="{8B606B00-9E44-4916-8983-705F57F1B351}" dt="2025-01-04T14:44:59.428" v="0" actId="47"/>
        <pc:sldMkLst>
          <pc:docMk/>
          <pc:sldMk cId="1334756488" sldId="516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321883640" sldId="517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1659239457" sldId="518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18589031" sldId="519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2527292245" sldId="520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1501237905" sldId="521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1513837704" sldId="522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529801993" sldId="523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1230118773" sldId="524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852290222" sldId="525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638835457" sldId="526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2758321826" sldId="527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662991316" sldId="528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608501829" sldId="529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4260587195" sldId="530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244859496" sldId="531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142475030" sldId="532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4156579859" sldId="533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2634309301" sldId="534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148688760" sldId="535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1390587279" sldId="536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4206427527" sldId="537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957612956" sldId="538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53871743" sldId="539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2256935401" sldId="540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2385053343" sldId="541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662662620" sldId="542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2697132646" sldId="543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50011135" sldId="544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1114338553" sldId="545"/>
        </pc:sldMkLst>
      </pc:sldChg>
      <pc:sldChg chg="del">
        <pc:chgData name="Shinenn K" userId="ec2293f8aad7a502" providerId="LiveId" clId="{8B606B00-9E44-4916-8983-705F57F1B351}" dt="2025-01-04T14:45:05.559" v="1" actId="47"/>
        <pc:sldMkLst>
          <pc:docMk/>
          <pc:sldMk cId="371741802" sldId="546"/>
        </pc:sldMkLst>
      </pc:sldChg>
      <pc:sldMasterChg chg="delSldLayout">
        <pc:chgData name="Shinenn K" userId="ec2293f8aad7a502" providerId="LiveId" clId="{8B606B00-9E44-4916-8983-705F57F1B351}" dt="2025-01-04T14:44:59.428" v="0" actId="47"/>
        <pc:sldMasterMkLst>
          <pc:docMk/>
          <pc:sldMasterMk cId="34949889" sldId="2147483709"/>
        </pc:sldMasterMkLst>
        <pc:sldLayoutChg chg="del">
          <pc:chgData name="Shinenn K" userId="ec2293f8aad7a502" providerId="LiveId" clId="{8B606B00-9E44-4916-8983-705F57F1B351}" dt="2025-01-04T14:44:59.428" v="0" actId="47"/>
          <pc:sldLayoutMkLst>
            <pc:docMk/>
            <pc:sldMasterMk cId="34949889" sldId="2147483709"/>
            <pc:sldLayoutMk cId="3166095381" sldId="2147483778"/>
          </pc:sldLayoutMkLst>
        </pc:sldLayoutChg>
      </pc:sldMasterChg>
    </pc:docChg>
  </pc:docChgLst>
  <pc:docChgLst>
    <pc:chgData name="Shinenn K" userId="ec2293f8aad7a502" providerId="LiveId" clId="{003B2EB5-ECAC-4D15-8AD9-793AD85788E5}"/>
    <pc:docChg chg="undo custSel addSld delSld modSld addSection delSection">
      <pc:chgData name="Shinenn K" userId="ec2293f8aad7a502" providerId="LiveId" clId="{003B2EB5-ECAC-4D15-8AD9-793AD85788E5}" dt="2024-10-18T14:12:45.963" v="269" actId="478"/>
      <pc:docMkLst>
        <pc:docMk/>
      </pc:docMkLst>
      <pc:sldChg chg="add del">
        <pc:chgData name="Shinenn K" userId="ec2293f8aad7a502" providerId="LiveId" clId="{003B2EB5-ECAC-4D15-8AD9-793AD85788E5}" dt="2024-10-18T14:01:52.249" v="116" actId="47"/>
        <pc:sldMkLst>
          <pc:docMk/>
          <pc:sldMk cId="3773787919" sldId="256"/>
        </pc:sldMkLst>
      </pc:sldChg>
      <pc:sldChg chg="add del">
        <pc:chgData name="Shinenn K" userId="ec2293f8aad7a502" providerId="LiveId" clId="{003B2EB5-ECAC-4D15-8AD9-793AD85788E5}" dt="2024-10-18T14:01:52.433" v="117" actId="47"/>
        <pc:sldMkLst>
          <pc:docMk/>
          <pc:sldMk cId="1043345214" sldId="298"/>
        </pc:sldMkLst>
      </pc:sldChg>
      <pc:sldChg chg="add del">
        <pc:chgData name="Shinenn K" userId="ec2293f8aad7a502" providerId="LiveId" clId="{003B2EB5-ECAC-4D15-8AD9-793AD85788E5}" dt="2024-10-18T14:01:52.621" v="118" actId="47"/>
        <pc:sldMkLst>
          <pc:docMk/>
          <pc:sldMk cId="181017282" sldId="305"/>
        </pc:sldMkLst>
      </pc:sldChg>
      <pc:sldChg chg="add del">
        <pc:chgData name="Shinenn K" userId="ec2293f8aad7a502" providerId="LiveId" clId="{003B2EB5-ECAC-4D15-8AD9-793AD85788E5}" dt="2024-10-18T14:01:52.808" v="119" actId="47"/>
        <pc:sldMkLst>
          <pc:docMk/>
          <pc:sldMk cId="985358429" sldId="306"/>
        </pc:sldMkLst>
      </pc:sldChg>
      <pc:sldChg chg="modSp add del mod">
        <pc:chgData name="Shinenn K" userId="ec2293f8aad7a502" providerId="LiveId" clId="{003B2EB5-ECAC-4D15-8AD9-793AD85788E5}" dt="2024-10-18T14:01:52.980" v="120" actId="47"/>
        <pc:sldMkLst>
          <pc:docMk/>
          <pc:sldMk cId="3117567703" sldId="307"/>
        </pc:sldMkLst>
      </pc:sldChg>
      <pc:sldChg chg="del">
        <pc:chgData name="Shinenn K" userId="ec2293f8aad7a502" providerId="LiveId" clId="{003B2EB5-ECAC-4D15-8AD9-793AD85788E5}" dt="2024-10-18T13:57:57.815" v="3" actId="47"/>
        <pc:sldMkLst>
          <pc:docMk/>
          <pc:sldMk cId="2787772330" sldId="308"/>
        </pc:sldMkLst>
      </pc:sldChg>
      <pc:sldChg chg="modSp add del mod">
        <pc:chgData name="Shinenn K" userId="ec2293f8aad7a502" providerId="LiveId" clId="{003B2EB5-ECAC-4D15-8AD9-793AD85788E5}" dt="2024-10-18T14:01:56.263" v="125" actId="47"/>
        <pc:sldMkLst>
          <pc:docMk/>
          <pc:sldMk cId="1568463939" sldId="309"/>
        </pc:sldMkLst>
      </pc:sldChg>
      <pc:sldChg chg="modSp add del mod">
        <pc:chgData name="Shinenn K" userId="ec2293f8aad7a502" providerId="LiveId" clId="{003B2EB5-ECAC-4D15-8AD9-793AD85788E5}" dt="2024-10-18T14:01:53.653" v="124" actId="47"/>
        <pc:sldMkLst>
          <pc:docMk/>
          <pc:sldMk cId="1491668897" sldId="310"/>
        </pc:sldMkLst>
      </pc:sldChg>
      <pc:sldChg chg="del">
        <pc:chgData name="Shinenn K" userId="ec2293f8aad7a502" providerId="LiveId" clId="{003B2EB5-ECAC-4D15-8AD9-793AD85788E5}" dt="2024-10-18T14:01:44.546" v="81" actId="47"/>
        <pc:sldMkLst>
          <pc:docMk/>
          <pc:sldMk cId="2186865342" sldId="311"/>
        </pc:sldMkLst>
      </pc:sldChg>
      <pc:sldChg chg="del">
        <pc:chgData name="Shinenn K" userId="ec2293f8aad7a502" providerId="LiveId" clId="{003B2EB5-ECAC-4D15-8AD9-793AD85788E5}" dt="2024-10-18T14:01:45.703" v="83" actId="47"/>
        <pc:sldMkLst>
          <pc:docMk/>
          <pc:sldMk cId="2080318574" sldId="312"/>
        </pc:sldMkLst>
      </pc:sldChg>
      <pc:sldChg chg="del">
        <pc:chgData name="Shinenn K" userId="ec2293f8aad7a502" providerId="LiveId" clId="{003B2EB5-ECAC-4D15-8AD9-793AD85788E5}" dt="2024-10-18T14:01:47.063" v="85" actId="47"/>
        <pc:sldMkLst>
          <pc:docMk/>
          <pc:sldMk cId="950616515" sldId="313"/>
        </pc:sldMkLst>
      </pc:sldChg>
      <pc:sldChg chg="del">
        <pc:chgData name="Shinenn K" userId="ec2293f8aad7a502" providerId="LiveId" clId="{003B2EB5-ECAC-4D15-8AD9-793AD85788E5}" dt="2024-10-18T14:01:45.906" v="84" actId="47"/>
        <pc:sldMkLst>
          <pc:docMk/>
          <pc:sldMk cId="2639119519" sldId="314"/>
        </pc:sldMkLst>
      </pc:sldChg>
      <pc:sldChg chg="del">
        <pc:chgData name="Shinenn K" userId="ec2293f8aad7a502" providerId="LiveId" clId="{003B2EB5-ECAC-4D15-8AD9-793AD85788E5}" dt="2024-10-18T14:01:47.250" v="86" actId="47"/>
        <pc:sldMkLst>
          <pc:docMk/>
          <pc:sldMk cId="3126373093" sldId="315"/>
        </pc:sldMkLst>
      </pc:sldChg>
      <pc:sldChg chg="del">
        <pc:chgData name="Shinenn K" userId="ec2293f8aad7a502" providerId="LiveId" clId="{003B2EB5-ECAC-4D15-8AD9-793AD85788E5}" dt="2024-10-18T14:01:47.454" v="87" actId="47"/>
        <pc:sldMkLst>
          <pc:docMk/>
          <pc:sldMk cId="4081817562" sldId="316"/>
        </pc:sldMkLst>
      </pc:sldChg>
      <pc:sldChg chg="del">
        <pc:chgData name="Shinenn K" userId="ec2293f8aad7a502" providerId="LiveId" clId="{003B2EB5-ECAC-4D15-8AD9-793AD85788E5}" dt="2024-10-18T14:01:47.625" v="88" actId="47"/>
        <pc:sldMkLst>
          <pc:docMk/>
          <pc:sldMk cId="944970061" sldId="317"/>
        </pc:sldMkLst>
      </pc:sldChg>
      <pc:sldChg chg="del">
        <pc:chgData name="Shinenn K" userId="ec2293f8aad7a502" providerId="LiveId" clId="{003B2EB5-ECAC-4D15-8AD9-793AD85788E5}" dt="2024-10-18T14:01:48.094" v="89" actId="47"/>
        <pc:sldMkLst>
          <pc:docMk/>
          <pc:sldMk cId="1049788045" sldId="318"/>
        </pc:sldMkLst>
      </pc:sldChg>
      <pc:sldChg chg="del">
        <pc:chgData name="Shinenn K" userId="ec2293f8aad7a502" providerId="LiveId" clId="{003B2EB5-ECAC-4D15-8AD9-793AD85788E5}" dt="2024-10-18T14:01:48.250" v="90" actId="47"/>
        <pc:sldMkLst>
          <pc:docMk/>
          <pc:sldMk cId="3765305798" sldId="319"/>
        </pc:sldMkLst>
      </pc:sldChg>
      <pc:sldChg chg="del">
        <pc:chgData name="Shinenn K" userId="ec2293f8aad7a502" providerId="LiveId" clId="{003B2EB5-ECAC-4D15-8AD9-793AD85788E5}" dt="2024-10-18T14:01:48.422" v="91" actId="47"/>
        <pc:sldMkLst>
          <pc:docMk/>
          <pc:sldMk cId="1340458814" sldId="320"/>
        </pc:sldMkLst>
      </pc:sldChg>
      <pc:sldChg chg="del">
        <pc:chgData name="Shinenn K" userId="ec2293f8aad7a502" providerId="LiveId" clId="{003B2EB5-ECAC-4D15-8AD9-793AD85788E5}" dt="2024-10-18T14:01:48.578" v="92" actId="47"/>
        <pc:sldMkLst>
          <pc:docMk/>
          <pc:sldMk cId="3597318434" sldId="321"/>
        </pc:sldMkLst>
      </pc:sldChg>
      <pc:sldChg chg="del">
        <pc:chgData name="Shinenn K" userId="ec2293f8aad7a502" providerId="LiveId" clId="{003B2EB5-ECAC-4D15-8AD9-793AD85788E5}" dt="2024-10-18T14:01:48.735" v="93" actId="47"/>
        <pc:sldMkLst>
          <pc:docMk/>
          <pc:sldMk cId="3462279013" sldId="322"/>
        </pc:sldMkLst>
      </pc:sldChg>
      <pc:sldChg chg="del">
        <pc:chgData name="Shinenn K" userId="ec2293f8aad7a502" providerId="LiveId" clId="{003B2EB5-ECAC-4D15-8AD9-793AD85788E5}" dt="2024-10-18T14:01:50.079" v="97" actId="47"/>
        <pc:sldMkLst>
          <pc:docMk/>
          <pc:sldMk cId="3557841903" sldId="323"/>
        </pc:sldMkLst>
      </pc:sldChg>
      <pc:sldChg chg="del">
        <pc:chgData name="Shinenn K" userId="ec2293f8aad7a502" providerId="LiveId" clId="{003B2EB5-ECAC-4D15-8AD9-793AD85788E5}" dt="2024-10-18T14:01:50.063" v="96" actId="47"/>
        <pc:sldMkLst>
          <pc:docMk/>
          <pc:sldMk cId="1787933560" sldId="324"/>
        </pc:sldMkLst>
      </pc:sldChg>
      <pc:sldChg chg="del">
        <pc:chgData name="Shinenn K" userId="ec2293f8aad7a502" providerId="LiveId" clId="{003B2EB5-ECAC-4D15-8AD9-793AD85788E5}" dt="2024-10-18T14:01:50.141" v="99" actId="47"/>
        <pc:sldMkLst>
          <pc:docMk/>
          <pc:sldMk cId="3403893193" sldId="325"/>
        </pc:sldMkLst>
      </pc:sldChg>
      <pc:sldChg chg="del">
        <pc:chgData name="Shinenn K" userId="ec2293f8aad7a502" providerId="LiveId" clId="{003B2EB5-ECAC-4D15-8AD9-793AD85788E5}" dt="2024-10-18T14:01:50.110" v="98" actId="47"/>
        <pc:sldMkLst>
          <pc:docMk/>
          <pc:sldMk cId="349270784" sldId="326"/>
        </pc:sldMkLst>
      </pc:sldChg>
      <pc:sldChg chg="del">
        <pc:chgData name="Shinenn K" userId="ec2293f8aad7a502" providerId="LiveId" clId="{003B2EB5-ECAC-4D15-8AD9-793AD85788E5}" dt="2024-10-18T14:01:50.172" v="100" actId="47"/>
        <pc:sldMkLst>
          <pc:docMk/>
          <pc:sldMk cId="2270749893" sldId="327"/>
        </pc:sldMkLst>
      </pc:sldChg>
      <pc:sldChg chg="del">
        <pc:chgData name="Shinenn K" userId="ec2293f8aad7a502" providerId="LiveId" clId="{003B2EB5-ECAC-4D15-8AD9-793AD85788E5}" dt="2024-10-18T14:01:50.204" v="101" actId="47"/>
        <pc:sldMkLst>
          <pc:docMk/>
          <pc:sldMk cId="2116578967" sldId="328"/>
        </pc:sldMkLst>
      </pc:sldChg>
      <pc:sldChg chg="del">
        <pc:chgData name="Shinenn K" userId="ec2293f8aad7a502" providerId="LiveId" clId="{003B2EB5-ECAC-4D15-8AD9-793AD85788E5}" dt="2024-10-18T14:01:50.235" v="102" actId="47"/>
        <pc:sldMkLst>
          <pc:docMk/>
          <pc:sldMk cId="562105727" sldId="329"/>
        </pc:sldMkLst>
      </pc:sldChg>
      <pc:sldChg chg="del">
        <pc:chgData name="Shinenn K" userId="ec2293f8aad7a502" providerId="LiveId" clId="{003B2EB5-ECAC-4D15-8AD9-793AD85788E5}" dt="2024-10-18T14:01:50.266" v="103" actId="47"/>
        <pc:sldMkLst>
          <pc:docMk/>
          <pc:sldMk cId="2268529097" sldId="330"/>
        </pc:sldMkLst>
      </pc:sldChg>
      <pc:sldChg chg="del">
        <pc:chgData name="Shinenn K" userId="ec2293f8aad7a502" providerId="LiveId" clId="{003B2EB5-ECAC-4D15-8AD9-793AD85788E5}" dt="2024-10-18T14:01:50.320" v="104" actId="47"/>
        <pc:sldMkLst>
          <pc:docMk/>
          <pc:sldMk cId="4280057734" sldId="331"/>
        </pc:sldMkLst>
      </pc:sldChg>
      <pc:sldChg chg="del">
        <pc:chgData name="Shinenn K" userId="ec2293f8aad7a502" providerId="LiveId" clId="{003B2EB5-ECAC-4D15-8AD9-793AD85788E5}" dt="2024-10-18T14:01:49.516" v="94" actId="47"/>
        <pc:sldMkLst>
          <pc:docMk/>
          <pc:sldMk cId="788799403" sldId="332"/>
        </pc:sldMkLst>
      </pc:sldChg>
      <pc:sldChg chg="del">
        <pc:chgData name="Shinenn K" userId="ec2293f8aad7a502" providerId="LiveId" clId="{003B2EB5-ECAC-4D15-8AD9-793AD85788E5}" dt="2024-10-18T14:01:50.047" v="95" actId="47"/>
        <pc:sldMkLst>
          <pc:docMk/>
          <pc:sldMk cId="1034977542" sldId="333"/>
        </pc:sldMkLst>
      </pc:sldChg>
      <pc:sldChg chg="del">
        <pc:chgData name="Shinenn K" userId="ec2293f8aad7a502" providerId="LiveId" clId="{003B2EB5-ECAC-4D15-8AD9-793AD85788E5}" dt="2024-10-18T14:01:44.766" v="82" actId="47"/>
        <pc:sldMkLst>
          <pc:docMk/>
          <pc:sldMk cId="3648518205" sldId="334"/>
        </pc:sldMkLst>
      </pc:sldChg>
      <pc:sldChg chg="modSp new add del mod">
        <pc:chgData name="Shinenn K" userId="ec2293f8aad7a502" providerId="LiveId" clId="{003B2EB5-ECAC-4D15-8AD9-793AD85788E5}" dt="2024-10-18T14:01:53.137" v="121" actId="47"/>
        <pc:sldMkLst>
          <pc:docMk/>
          <pc:sldMk cId="800431015" sldId="335"/>
        </pc:sldMkLst>
      </pc:sldChg>
      <pc:sldChg chg="modSp add del mod">
        <pc:chgData name="Shinenn K" userId="ec2293f8aad7a502" providerId="LiveId" clId="{003B2EB5-ECAC-4D15-8AD9-793AD85788E5}" dt="2024-10-18T14:01:53.293" v="122" actId="47"/>
        <pc:sldMkLst>
          <pc:docMk/>
          <pc:sldMk cId="281118034" sldId="336"/>
        </pc:sldMkLst>
      </pc:sldChg>
      <pc:sldChg chg="modSp add del mod">
        <pc:chgData name="Shinenn K" userId="ec2293f8aad7a502" providerId="LiveId" clId="{003B2EB5-ECAC-4D15-8AD9-793AD85788E5}" dt="2024-10-18T14:01:53.481" v="123" actId="47"/>
        <pc:sldMkLst>
          <pc:docMk/>
          <pc:sldMk cId="637760910" sldId="337"/>
        </pc:sldMkLst>
      </pc:sldChg>
      <pc:sldChg chg="modSp add del mod">
        <pc:chgData name="Shinenn K" userId="ec2293f8aad7a502" providerId="LiveId" clId="{003B2EB5-ECAC-4D15-8AD9-793AD85788E5}" dt="2024-10-18T14:02:43.298" v="150" actId="2711"/>
        <pc:sldMkLst>
          <pc:docMk/>
          <pc:sldMk cId="3624443286" sldId="338"/>
        </pc:sldMkLst>
      </pc:sldChg>
      <pc:sldChg chg="modSp add mod">
        <pc:chgData name="Shinenn K" userId="ec2293f8aad7a502" providerId="LiveId" clId="{003B2EB5-ECAC-4D15-8AD9-793AD85788E5}" dt="2024-10-18T14:03:39.715" v="160" actId="207"/>
        <pc:sldMkLst>
          <pc:docMk/>
          <pc:sldMk cId="621917950" sldId="339"/>
        </pc:sldMkLst>
      </pc:sldChg>
      <pc:sldChg chg="modSp add mod">
        <pc:chgData name="Shinenn K" userId="ec2293f8aad7a502" providerId="LiveId" clId="{003B2EB5-ECAC-4D15-8AD9-793AD85788E5}" dt="2024-10-18T14:04:17.296" v="163" actId="6549"/>
        <pc:sldMkLst>
          <pc:docMk/>
          <pc:sldMk cId="2176947790" sldId="340"/>
        </pc:sldMkLst>
      </pc:sldChg>
      <pc:sldChg chg="addSp delSp modSp new mod modClrScheme chgLayout">
        <pc:chgData name="Shinenn K" userId="ec2293f8aad7a502" providerId="LiveId" clId="{003B2EB5-ECAC-4D15-8AD9-793AD85788E5}" dt="2024-10-18T14:05:40.157" v="188" actId="14100"/>
        <pc:sldMkLst>
          <pc:docMk/>
          <pc:sldMk cId="3478805858" sldId="341"/>
        </pc:sldMkLst>
      </pc:sldChg>
      <pc:sldChg chg="modSp add mod">
        <pc:chgData name="Shinenn K" userId="ec2293f8aad7a502" providerId="LiveId" clId="{003B2EB5-ECAC-4D15-8AD9-793AD85788E5}" dt="2024-10-18T14:06:06.068" v="202" actId="20577"/>
        <pc:sldMkLst>
          <pc:docMk/>
          <pc:sldMk cId="1238311512" sldId="342"/>
        </pc:sldMkLst>
      </pc:sldChg>
      <pc:sldChg chg="modSp add mod">
        <pc:chgData name="Shinenn K" userId="ec2293f8aad7a502" providerId="LiveId" clId="{003B2EB5-ECAC-4D15-8AD9-793AD85788E5}" dt="2024-10-18T14:06:45.059" v="219" actId="14100"/>
        <pc:sldMkLst>
          <pc:docMk/>
          <pc:sldMk cId="4050553761" sldId="343"/>
        </pc:sldMkLst>
      </pc:sldChg>
      <pc:sldChg chg="modSp new mod">
        <pc:chgData name="Shinenn K" userId="ec2293f8aad7a502" providerId="LiveId" clId="{003B2EB5-ECAC-4D15-8AD9-793AD85788E5}" dt="2024-10-18T14:07:42.943" v="233"/>
        <pc:sldMkLst>
          <pc:docMk/>
          <pc:sldMk cId="2987944388" sldId="344"/>
        </pc:sldMkLst>
      </pc:sldChg>
      <pc:sldChg chg="modSp add mod">
        <pc:chgData name="Shinenn K" userId="ec2293f8aad7a502" providerId="LiveId" clId="{003B2EB5-ECAC-4D15-8AD9-793AD85788E5}" dt="2024-10-18T14:08:11.426" v="235"/>
        <pc:sldMkLst>
          <pc:docMk/>
          <pc:sldMk cId="3704808658" sldId="345"/>
        </pc:sldMkLst>
      </pc:sldChg>
      <pc:sldChg chg="addSp delSp modSp new mod modClrScheme chgLayout">
        <pc:chgData name="Shinenn K" userId="ec2293f8aad7a502" providerId="LiveId" clId="{003B2EB5-ECAC-4D15-8AD9-793AD85788E5}" dt="2024-10-18T14:09:13.001" v="250" actId="20577"/>
        <pc:sldMkLst>
          <pc:docMk/>
          <pc:sldMk cId="367312457" sldId="346"/>
        </pc:sldMkLst>
      </pc:sldChg>
      <pc:sldChg chg="addSp delSp modSp new mod modClrScheme chgLayout">
        <pc:chgData name="Shinenn K" userId="ec2293f8aad7a502" providerId="LiveId" clId="{003B2EB5-ECAC-4D15-8AD9-793AD85788E5}" dt="2024-10-18T14:10:16.817" v="263" actId="403"/>
        <pc:sldMkLst>
          <pc:docMk/>
          <pc:sldMk cId="547530650" sldId="347"/>
        </pc:sldMkLst>
      </pc:sldChg>
      <pc:sldChg chg="modSp add mod">
        <pc:chgData name="Shinenn K" userId="ec2293f8aad7a502" providerId="LiveId" clId="{003B2EB5-ECAC-4D15-8AD9-793AD85788E5}" dt="2024-10-18T14:09:47.855" v="255" actId="2711"/>
        <pc:sldMkLst>
          <pc:docMk/>
          <pc:sldMk cId="1852909133" sldId="348"/>
        </pc:sldMkLst>
      </pc:sldChg>
      <pc:sldChg chg="delSp add mod">
        <pc:chgData name="Shinenn K" userId="ec2293f8aad7a502" providerId="LiveId" clId="{003B2EB5-ECAC-4D15-8AD9-793AD85788E5}" dt="2024-10-18T14:12:42.337" v="267" actId="478"/>
        <pc:sldMkLst>
          <pc:docMk/>
          <pc:sldMk cId="313674692" sldId="393"/>
        </pc:sldMkLst>
      </pc:sldChg>
      <pc:sldChg chg="del">
        <pc:chgData name="Shinenn K" userId="ec2293f8aad7a502" providerId="LiveId" clId="{003B2EB5-ECAC-4D15-8AD9-793AD85788E5}" dt="2024-10-18T13:57:11.293" v="0" actId="47"/>
        <pc:sldMkLst>
          <pc:docMk/>
          <pc:sldMk cId="470483437" sldId="438"/>
        </pc:sldMkLst>
      </pc:sldChg>
      <pc:sldChg chg="del">
        <pc:chgData name="Shinenn K" userId="ec2293f8aad7a502" providerId="LiveId" clId="{003B2EB5-ECAC-4D15-8AD9-793AD85788E5}" dt="2024-10-18T13:57:11.293" v="0" actId="47"/>
        <pc:sldMkLst>
          <pc:docMk/>
          <pc:sldMk cId="1220023389" sldId="487"/>
        </pc:sldMkLst>
      </pc:sldChg>
      <pc:sldChg chg="del">
        <pc:chgData name="Shinenn K" userId="ec2293f8aad7a502" providerId="LiveId" clId="{003B2EB5-ECAC-4D15-8AD9-793AD85788E5}" dt="2024-10-18T13:57:11.293" v="0" actId="47"/>
        <pc:sldMkLst>
          <pc:docMk/>
          <pc:sldMk cId="343252236" sldId="494"/>
        </pc:sldMkLst>
      </pc:sldChg>
      <pc:sldChg chg="delSp add mod">
        <pc:chgData name="Shinenn K" userId="ec2293f8aad7a502" providerId="LiveId" clId="{003B2EB5-ECAC-4D15-8AD9-793AD85788E5}" dt="2024-10-18T14:12:45.963" v="269" actId="478"/>
        <pc:sldMkLst>
          <pc:docMk/>
          <pc:sldMk cId="518058662" sldId="495"/>
        </pc:sldMkLst>
      </pc:sldChg>
      <pc:sldChg chg="delSp add mod">
        <pc:chgData name="Shinenn K" userId="ec2293f8aad7a502" providerId="LiveId" clId="{003B2EB5-ECAC-4D15-8AD9-793AD85788E5}" dt="2024-10-18T14:12:44.462" v="268" actId="478"/>
        <pc:sldMkLst>
          <pc:docMk/>
          <pc:sldMk cId="551212544" sldId="496"/>
        </pc:sldMkLst>
      </pc:sldChg>
      <pc:sldMasterChg chg="delSldLayout">
        <pc:chgData name="Shinenn K" userId="ec2293f8aad7a502" providerId="LiveId" clId="{003B2EB5-ECAC-4D15-8AD9-793AD85788E5}" dt="2024-10-18T13:57:11.293" v="0" actId="47"/>
        <pc:sldMasterMkLst>
          <pc:docMk/>
          <pc:sldMasterMk cId="34949889" sldId="2147483709"/>
        </pc:sldMasterMkLst>
        <pc:sldLayoutChg chg="del">
          <pc:chgData name="Shinenn K" userId="ec2293f8aad7a502" providerId="LiveId" clId="{003B2EB5-ECAC-4D15-8AD9-793AD85788E5}" dt="2024-10-18T13:57:11.293" v="0" actId="47"/>
          <pc:sldLayoutMkLst>
            <pc:docMk/>
            <pc:sldMasterMk cId="34949889" sldId="2147483709"/>
            <pc:sldLayoutMk cId="3428087304" sldId="2147483778"/>
          </pc:sldLayoutMkLst>
        </pc:sldLayoutChg>
      </pc:sldMasterChg>
    </pc:docChg>
  </pc:docChgLst>
  <pc:docChgLst>
    <pc:chgData name="Shinenn K" userId="ec2293f8aad7a502" providerId="LiveId" clId="{1FFF9F44-93F3-4E6F-88CC-2284E263B7D6}"/>
    <pc:docChg chg="delSld modSld sldOrd">
      <pc:chgData name="Shinenn K" userId="ec2293f8aad7a502" providerId="LiveId" clId="{1FFF9F44-93F3-4E6F-88CC-2284E263B7D6}" dt="2024-03-09T08:45:02.729" v="140" actId="404"/>
      <pc:docMkLst>
        <pc:docMk/>
      </pc:docMkLst>
      <pc:sldChg chg="modSp mod">
        <pc:chgData name="Shinenn K" userId="ec2293f8aad7a502" providerId="LiveId" clId="{1FFF9F44-93F3-4E6F-88CC-2284E263B7D6}" dt="2024-03-09T08:35:54.453" v="33"/>
        <pc:sldMkLst>
          <pc:docMk/>
          <pc:sldMk cId="590051187" sldId="266"/>
        </pc:sldMkLst>
      </pc:sldChg>
      <pc:sldChg chg="modSp mod ord">
        <pc:chgData name="Shinenn K" userId="ec2293f8aad7a502" providerId="LiveId" clId="{1FFF9F44-93F3-4E6F-88CC-2284E263B7D6}" dt="2024-03-09T08:31:07.325" v="3"/>
        <pc:sldMkLst>
          <pc:docMk/>
          <pc:sldMk cId="2965439497" sldId="311"/>
        </pc:sldMkLst>
      </pc:sldChg>
      <pc:sldChg chg="modSp mod">
        <pc:chgData name="Shinenn K" userId="ec2293f8aad7a502" providerId="LiveId" clId="{1FFF9F44-93F3-4E6F-88CC-2284E263B7D6}" dt="2024-03-09T08:35:58.476" v="34"/>
        <pc:sldMkLst>
          <pc:docMk/>
          <pc:sldMk cId="2220616102" sldId="318"/>
        </pc:sldMkLst>
      </pc:sldChg>
      <pc:sldChg chg="modSp mod">
        <pc:chgData name="Shinenn K" userId="ec2293f8aad7a502" providerId="LiveId" clId="{1FFF9F44-93F3-4E6F-88CC-2284E263B7D6}" dt="2024-03-09T08:37:22.161" v="48" actId="404"/>
        <pc:sldMkLst>
          <pc:docMk/>
          <pc:sldMk cId="2115864266" sldId="319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684871959" sldId="320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670074308" sldId="321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430612883" sldId="322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4162759138" sldId="324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552342181" sldId="325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163277141" sldId="326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475371641" sldId="327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1178324715" sldId="328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1878262262" sldId="329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398458759" sldId="330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464568178" sldId="331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260790373" sldId="336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888517700" sldId="337"/>
        </pc:sldMkLst>
      </pc:sldChg>
      <pc:sldChg chg="modSp mod">
        <pc:chgData name="Shinenn K" userId="ec2293f8aad7a502" providerId="LiveId" clId="{1FFF9F44-93F3-4E6F-88CC-2284E263B7D6}" dt="2024-03-09T08:40:20.001" v="72" actId="1076"/>
        <pc:sldMkLst>
          <pc:docMk/>
          <pc:sldMk cId="4227584412" sldId="338"/>
        </pc:sldMkLst>
      </pc:sldChg>
      <pc:sldChg chg="del">
        <pc:chgData name="Shinenn K" userId="ec2293f8aad7a502" providerId="LiveId" clId="{1FFF9F44-93F3-4E6F-88CC-2284E263B7D6}" dt="2024-03-09T08:43:38.709" v="118" actId="47"/>
        <pc:sldMkLst>
          <pc:docMk/>
          <pc:sldMk cId="4017491304" sldId="339"/>
        </pc:sldMkLst>
      </pc:sldChg>
      <pc:sldChg chg="modSp mod">
        <pc:chgData name="Shinenn K" userId="ec2293f8aad7a502" providerId="LiveId" clId="{1FFF9F44-93F3-4E6F-88CC-2284E263B7D6}" dt="2024-03-09T08:38:01.314" v="55" actId="404"/>
        <pc:sldMkLst>
          <pc:docMk/>
          <pc:sldMk cId="95830327" sldId="340"/>
        </pc:sldMkLst>
      </pc:sldChg>
      <pc:sldChg chg="modSp mod">
        <pc:chgData name="Shinenn K" userId="ec2293f8aad7a502" providerId="LiveId" clId="{1FFF9F44-93F3-4E6F-88CC-2284E263B7D6}" dt="2024-03-09T08:38:37.221" v="56"/>
        <pc:sldMkLst>
          <pc:docMk/>
          <pc:sldMk cId="2331014646" sldId="341"/>
        </pc:sldMkLst>
      </pc:sldChg>
      <pc:sldChg chg="modSp mod">
        <pc:chgData name="Shinenn K" userId="ec2293f8aad7a502" providerId="LiveId" clId="{1FFF9F44-93F3-4E6F-88CC-2284E263B7D6}" dt="2024-03-09T08:39:00.460" v="57"/>
        <pc:sldMkLst>
          <pc:docMk/>
          <pc:sldMk cId="2599880953" sldId="342"/>
        </pc:sldMkLst>
      </pc:sldChg>
      <pc:sldChg chg="modSp mod">
        <pc:chgData name="Shinenn K" userId="ec2293f8aad7a502" providerId="LiveId" clId="{1FFF9F44-93F3-4E6F-88CC-2284E263B7D6}" dt="2024-03-09T08:39:08.277" v="58"/>
        <pc:sldMkLst>
          <pc:docMk/>
          <pc:sldMk cId="276197562" sldId="343"/>
        </pc:sldMkLst>
      </pc:sldChg>
      <pc:sldChg chg="modSp mod">
        <pc:chgData name="Shinenn K" userId="ec2293f8aad7a502" providerId="LiveId" clId="{1FFF9F44-93F3-4E6F-88CC-2284E263B7D6}" dt="2024-03-09T08:41:00.859" v="74"/>
        <pc:sldMkLst>
          <pc:docMk/>
          <pc:sldMk cId="4281997782" sldId="344"/>
        </pc:sldMkLst>
      </pc:sldChg>
      <pc:sldChg chg="modSp mod">
        <pc:chgData name="Shinenn K" userId="ec2293f8aad7a502" providerId="LiveId" clId="{1FFF9F44-93F3-4E6F-88CC-2284E263B7D6}" dt="2024-03-09T08:41:08.445" v="75"/>
        <pc:sldMkLst>
          <pc:docMk/>
          <pc:sldMk cId="144927955" sldId="345"/>
        </pc:sldMkLst>
      </pc:sldChg>
      <pc:sldChg chg="modSp mod">
        <pc:chgData name="Shinenn K" userId="ec2293f8aad7a502" providerId="LiveId" clId="{1FFF9F44-93F3-4E6F-88CC-2284E263B7D6}" dt="2024-03-09T08:41:58.849" v="84" actId="1076"/>
        <pc:sldMkLst>
          <pc:docMk/>
          <pc:sldMk cId="3472299765" sldId="346"/>
        </pc:sldMkLst>
      </pc:sldChg>
      <pc:sldChg chg="modSp mod">
        <pc:chgData name="Shinenn K" userId="ec2293f8aad7a502" providerId="LiveId" clId="{1FFF9F44-93F3-4E6F-88CC-2284E263B7D6}" dt="2024-03-09T08:43:26.218" v="117" actId="20577"/>
        <pc:sldMkLst>
          <pc:docMk/>
          <pc:sldMk cId="4114138713" sldId="347"/>
        </pc:sldMkLst>
      </pc:sldChg>
      <pc:sldChg chg="modSp mod">
        <pc:chgData name="Shinenn K" userId="ec2293f8aad7a502" providerId="LiveId" clId="{1FFF9F44-93F3-4E6F-88CC-2284E263B7D6}" dt="2024-03-09T08:45:02.729" v="140" actId="404"/>
        <pc:sldMkLst>
          <pc:docMk/>
          <pc:sldMk cId="2344151823" sldId="348"/>
        </pc:sldMkLst>
      </pc:sldChg>
    </pc:docChg>
  </pc:docChgLst>
  <pc:docChgLst>
    <pc:chgData name="Shinenn K" userId="ec2293f8aad7a502" providerId="LiveId" clId="{B13C7F49-45AC-49FF-BF1B-7D42D3805F6C}"/>
    <pc:docChg chg="undo custSel addSld delSld modSld sldOrd">
      <pc:chgData name="Shinenn K" userId="ec2293f8aad7a502" providerId="LiveId" clId="{B13C7F49-45AC-49FF-BF1B-7D42D3805F6C}" dt="2024-04-20T08:28:13.177" v="92" actId="20577"/>
      <pc:docMkLst>
        <pc:docMk/>
      </pc:docMkLst>
      <pc:sldChg chg="del">
        <pc:chgData name="Shinenn K" userId="ec2293f8aad7a502" providerId="LiveId" clId="{B13C7F49-45AC-49FF-BF1B-7D42D3805F6C}" dt="2024-04-20T08:21:05.740" v="0" actId="47"/>
        <pc:sldMkLst>
          <pc:docMk/>
          <pc:sldMk cId="488507634" sldId="260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667177790" sldId="261"/>
        </pc:sldMkLst>
      </pc:sldChg>
      <pc:sldChg chg="add">
        <pc:chgData name="Shinenn K" userId="ec2293f8aad7a502" providerId="LiveId" clId="{B13C7F49-45AC-49FF-BF1B-7D42D3805F6C}" dt="2024-04-20T08:22:00.186" v="4"/>
        <pc:sldMkLst>
          <pc:docMk/>
          <pc:sldMk cId="4280798194" sldId="26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97878007" sldId="262"/>
        </pc:sldMkLst>
      </pc:sldChg>
      <pc:sldChg chg="add">
        <pc:chgData name="Shinenn K" userId="ec2293f8aad7a502" providerId="LiveId" clId="{B13C7F49-45AC-49FF-BF1B-7D42D3805F6C}" dt="2024-04-20T08:22:00.186" v="4"/>
        <pc:sldMkLst>
          <pc:docMk/>
          <pc:sldMk cId="3910654535" sldId="262"/>
        </pc:sldMkLst>
      </pc:sldChg>
      <pc:sldChg chg="add">
        <pc:chgData name="Shinenn K" userId="ec2293f8aad7a502" providerId="LiveId" clId="{B13C7F49-45AC-49FF-BF1B-7D42D3805F6C}" dt="2024-04-20T08:22:19.837" v="7"/>
        <pc:sldMkLst>
          <pc:docMk/>
          <pc:sldMk cId="656543631" sldId="263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346166841" sldId="263"/>
        </pc:sldMkLst>
      </pc:sldChg>
      <pc:sldChg chg="addSp modSp add mod">
        <pc:chgData name="Shinenn K" userId="ec2293f8aad7a502" providerId="LiveId" clId="{B13C7F49-45AC-49FF-BF1B-7D42D3805F6C}" dt="2024-04-20T08:26:13.118" v="69" actId="1076"/>
        <pc:sldMkLst>
          <pc:docMk/>
          <pc:sldMk cId="2839330517" sldId="26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392353457" sldId="26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849123680" sldId="265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925587739" sldId="266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551801107" sldId="267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13717560" sldId="268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09372333" sldId="269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96881513" sldId="27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73136719" sldId="273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216539128" sldId="27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897809003" sldId="275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802523493" sldId="276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61190189" sldId="277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93180557" sldId="278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07478967" sldId="279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277765587" sldId="280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647606293" sldId="28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485580848" sldId="283"/>
        </pc:sldMkLst>
      </pc:sldChg>
      <pc:sldChg chg="addSp modSp new mod ord modClrScheme chgLayout">
        <pc:chgData name="Shinenn K" userId="ec2293f8aad7a502" providerId="LiveId" clId="{B13C7F49-45AC-49FF-BF1B-7D42D3805F6C}" dt="2024-04-20T08:22:03.695" v="6"/>
        <pc:sldMkLst>
          <pc:docMk/>
          <pc:sldMk cId="3870983569" sldId="283"/>
        </pc:sldMkLst>
      </pc:sldChg>
      <pc:sldChg chg="modSp add mod">
        <pc:chgData name="Shinenn K" userId="ec2293f8aad7a502" providerId="LiveId" clId="{B13C7F49-45AC-49FF-BF1B-7D42D3805F6C}" dt="2024-04-20T08:26:48.853" v="75" actId="20577"/>
        <pc:sldMkLst>
          <pc:docMk/>
          <pc:sldMk cId="1899479174" sldId="28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065384301" sldId="284"/>
        </pc:sldMkLst>
      </pc:sldChg>
      <pc:sldChg chg="modSp add mod">
        <pc:chgData name="Shinenn K" userId="ec2293f8aad7a502" providerId="LiveId" clId="{B13C7F49-45AC-49FF-BF1B-7D42D3805F6C}" dt="2024-04-20T08:27:23.014" v="80" actId="20577"/>
        <pc:sldMkLst>
          <pc:docMk/>
          <pc:sldMk cId="2403856424" sldId="285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095574861" sldId="285"/>
        </pc:sldMkLst>
      </pc:sldChg>
      <pc:sldChg chg="modSp add mod">
        <pc:chgData name="Shinenn K" userId="ec2293f8aad7a502" providerId="LiveId" clId="{B13C7F49-45AC-49FF-BF1B-7D42D3805F6C}" dt="2024-04-20T08:27:51.105" v="85" actId="20577"/>
        <pc:sldMkLst>
          <pc:docMk/>
          <pc:sldMk cId="1860975910" sldId="286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23731571" sldId="286"/>
        </pc:sldMkLst>
      </pc:sldChg>
      <pc:sldChg chg="addSp delSp modSp new mod modClrScheme chgLayout">
        <pc:chgData name="Shinenn K" userId="ec2293f8aad7a502" providerId="LiveId" clId="{B13C7F49-45AC-49FF-BF1B-7D42D3805F6C}" dt="2024-04-20T08:28:13.177" v="92" actId="20577"/>
        <pc:sldMkLst>
          <pc:docMk/>
          <pc:sldMk cId="1070164497" sldId="287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108292792" sldId="287"/>
        </pc:sldMkLst>
      </pc:sldChg>
    </pc:docChg>
  </pc:docChgLst>
  <pc:docChgLst>
    <pc:chgData name="Shinenn K" userId="ec2293f8aad7a502" providerId="LiveId" clId="{DF736410-A85E-489B-B356-3DF8361F4359}"/>
    <pc:docChg chg="undo custSel addSld delSld modSld">
      <pc:chgData name="Shinenn K" userId="ec2293f8aad7a502" providerId="LiveId" clId="{DF736410-A85E-489B-B356-3DF8361F4359}" dt="2024-04-04T05:20:00.730" v="982" actId="6549"/>
      <pc:docMkLst>
        <pc:docMk/>
      </pc:docMkLst>
      <pc:sldChg chg="modSp mod">
        <pc:chgData name="Shinenn K" userId="ec2293f8aad7a502" providerId="LiveId" clId="{DF736410-A85E-489B-B356-3DF8361F4359}" dt="2024-04-03T09:09:35.463" v="30" actId="6549"/>
        <pc:sldMkLst>
          <pc:docMk/>
          <pc:sldMk cId="908055769" sldId="256"/>
        </pc:sldMkLst>
      </pc:sldChg>
      <pc:sldChg chg="modSp mod">
        <pc:chgData name="Shinenn K" userId="ec2293f8aad7a502" providerId="LiveId" clId="{DF736410-A85E-489B-B356-3DF8361F4359}" dt="2024-04-03T09:28:04.417" v="63" actId="14100"/>
        <pc:sldMkLst>
          <pc:docMk/>
          <pc:sldMk cId="3305476142" sldId="257"/>
        </pc:sldMkLst>
      </pc:sldChg>
      <pc:sldChg chg="addSp delSp modSp new mod modClrScheme chgLayout">
        <pc:chgData name="Shinenn K" userId="ec2293f8aad7a502" providerId="LiveId" clId="{DF736410-A85E-489B-B356-3DF8361F4359}" dt="2024-04-03T09:34:08.972" v="130"/>
        <pc:sldMkLst>
          <pc:docMk/>
          <pc:sldMk cId="645151300" sldId="258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528199522" sldId="258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633422004" sldId="259"/>
        </pc:sldMkLst>
      </pc:sldChg>
      <pc:sldChg chg="modSp add mod">
        <pc:chgData name="Shinenn K" userId="ec2293f8aad7a502" providerId="LiveId" clId="{DF736410-A85E-489B-B356-3DF8361F4359}" dt="2024-04-03T09:41:25.454" v="162" actId="207"/>
        <pc:sldMkLst>
          <pc:docMk/>
          <pc:sldMk cId="2039817772" sldId="259"/>
        </pc:sldMkLst>
      </pc:sldChg>
      <pc:sldChg chg="addSp delSp modSp new mod modClrScheme chgLayout">
        <pc:chgData name="Shinenn K" userId="ec2293f8aad7a502" providerId="LiveId" clId="{DF736410-A85E-489B-B356-3DF8361F4359}" dt="2024-04-03T09:31:06.496" v="73" actId="27636"/>
        <pc:sldMkLst>
          <pc:docMk/>
          <pc:sldMk cId="2295332809" sldId="260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430490867" sldId="260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76312075" sldId="261"/>
        </pc:sldMkLst>
      </pc:sldChg>
      <pc:sldChg chg="modSp add mod">
        <pc:chgData name="Shinenn K" userId="ec2293f8aad7a502" providerId="LiveId" clId="{DF736410-A85E-489B-B356-3DF8361F4359}" dt="2024-04-04T02:38:10.838" v="190" actId="20577"/>
        <pc:sldMkLst>
          <pc:docMk/>
          <pc:sldMk cId="1211890604" sldId="261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89295673" sldId="262"/>
        </pc:sldMkLst>
      </pc:sldChg>
      <pc:sldChg chg="modSp add mod">
        <pc:chgData name="Shinenn K" userId="ec2293f8aad7a502" providerId="LiveId" clId="{DF736410-A85E-489B-B356-3DF8361F4359}" dt="2024-04-04T02:44:00.530" v="243" actId="27636"/>
        <pc:sldMkLst>
          <pc:docMk/>
          <pc:sldMk cId="877386583" sldId="262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615845957" sldId="263"/>
        </pc:sldMkLst>
      </pc:sldChg>
      <pc:sldChg chg="modSp add mod">
        <pc:chgData name="Shinenn K" userId="ec2293f8aad7a502" providerId="LiveId" clId="{DF736410-A85E-489B-B356-3DF8361F4359}" dt="2024-04-04T02:59:39.578" v="291" actId="20577"/>
        <pc:sldMkLst>
          <pc:docMk/>
          <pc:sldMk cId="2219460005" sldId="263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689157259" sldId="264"/>
        </pc:sldMkLst>
      </pc:sldChg>
      <pc:sldChg chg="delSp modSp add mod">
        <pc:chgData name="Shinenn K" userId="ec2293f8aad7a502" providerId="LiveId" clId="{DF736410-A85E-489B-B356-3DF8361F4359}" dt="2024-04-04T05:20:00.730" v="982" actId="6549"/>
        <pc:sldMkLst>
          <pc:docMk/>
          <pc:sldMk cId="3071567207" sldId="264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140043545" sldId="265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14954679" sldId="266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3347434909" sldId="267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020649160" sldId="268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931955015" sldId="269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69765205" sldId="270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956295958" sldId="271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238686688" sldId="272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364894340" sldId="273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885274541" sldId="274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945598786" sldId="275"/>
        </pc:sldMkLst>
      </pc:sldChg>
    </pc:docChg>
  </pc:docChgLst>
  <pc:docChgLst>
    <pc:chgData name="Shinenn K" userId="ec2293f8aad7a502" providerId="LiveId" clId="{91653DAD-0FD0-4FDF-B329-76F39574F454}"/>
    <pc:docChg chg="undo redo custSel addSld delSld modSld sldOrd">
      <pc:chgData name="Shinenn K" userId="ec2293f8aad7a502" providerId="LiveId" clId="{91653DAD-0FD0-4FDF-B329-76F39574F454}" dt="2024-07-04T09:13:38.130" v="408" actId="404"/>
      <pc:docMkLst>
        <pc:docMk/>
      </pc:docMkLst>
      <pc:sldChg chg="modSp mod ord">
        <pc:chgData name="Shinenn K" userId="ec2293f8aad7a502" providerId="LiveId" clId="{91653DAD-0FD0-4FDF-B329-76F39574F454}" dt="2024-07-04T07:38:52.560" v="31"/>
        <pc:sldMkLst>
          <pc:docMk/>
          <pc:sldMk cId="3671596754" sldId="258"/>
        </pc:sldMkLst>
      </pc:sldChg>
      <pc:sldChg chg="mod modClrScheme chgLayout">
        <pc:chgData name="Shinenn K" userId="ec2293f8aad7a502" providerId="LiveId" clId="{91653DAD-0FD0-4FDF-B329-76F39574F454}" dt="2024-07-04T07:32:10.937" v="1" actId="700"/>
        <pc:sldMkLst>
          <pc:docMk/>
          <pc:sldMk cId="2583095551" sldId="301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901885441" sldId="302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958321089" sldId="303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450544474" sldId="304"/>
        </pc:sldMkLst>
      </pc:sldChg>
      <pc:sldChg chg="addSp delSp modSp mod ord modClrScheme chgLayout">
        <pc:chgData name="Shinenn K" userId="ec2293f8aad7a502" providerId="LiveId" clId="{91653DAD-0FD0-4FDF-B329-76F39574F454}" dt="2024-07-04T07:38:37.963" v="29"/>
        <pc:sldMkLst>
          <pc:docMk/>
          <pc:sldMk cId="1607030066" sldId="306"/>
        </pc:sldMkLst>
      </pc:sldChg>
      <pc:sldChg chg="modSp mod">
        <pc:chgData name="Shinenn K" userId="ec2293f8aad7a502" providerId="LiveId" clId="{91653DAD-0FD0-4FDF-B329-76F39574F454}" dt="2024-07-04T09:02:46.904" v="313" actId="404"/>
        <pc:sldMkLst>
          <pc:docMk/>
          <pc:sldMk cId="2866333106" sldId="307"/>
        </pc:sldMkLst>
      </pc:sldChg>
      <pc:sldChg chg="addSp delSp modSp new mod modClrScheme chgLayout">
        <pc:chgData name="Shinenn K" userId="ec2293f8aad7a502" providerId="LiveId" clId="{91653DAD-0FD0-4FDF-B329-76F39574F454}" dt="2024-07-04T08:47:50.659" v="121" actId="20577"/>
        <pc:sldMkLst>
          <pc:docMk/>
          <pc:sldMk cId="531357623" sldId="308"/>
        </pc:sldMkLst>
      </pc:sldChg>
      <pc:sldChg chg="addSp delSp modSp new mod modClrScheme chgLayout">
        <pc:chgData name="Shinenn K" userId="ec2293f8aad7a502" providerId="LiveId" clId="{91653DAD-0FD0-4FDF-B329-76F39574F454}" dt="2024-07-04T08:49:42.393" v="144" actId="6549"/>
        <pc:sldMkLst>
          <pc:docMk/>
          <pc:sldMk cId="1218464121" sldId="309"/>
        </pc:sldMkLst>
      </pc:sldChg>
      <pc:sldChg chg="modSp new mod">
        <pc:chgData name="Shinenn K" userId="ec2293f8aad7a502" providerId="LiveId" clId="{91653DAD-0FD0-4FDF-B329-76F39574F454}" dt="2024-07-04T08:50:06.412" v="150" actId="6549"/>
        <pc:sldMkLst>
          <pc:docMk/>
          <pc:sldMk cId="180283456" sldId="310"/>
        </pc:sldMkLst>
      </pc:sldChg>
      <pc:sldChg chg="modSp new mod">
        <pc:chgData name="Shinenn K" userId="ec2293f8aad7a502" providerId="LiveId" clId="{91653DAD-0FD0-4FDF-B329-76F39574F454}" dt="2024-07-04T08:50:33.513" v="156" actId="6549"/>
        <pc:sldMkLst>
          <pc:docMk/>
          <pc:sldMk cId="3590825835" sldId="311"/>
        </pc:sldMkLst>
      </pc:sldChg>
      <pc:sldChg chg="addSp delSp modSp new mod modClrScheme chgLayout">
        <pc:chgData name="Shinenn K" userId="ec2293f8aad7a502" providerId="LiveId" clId="{91653DAD-0FD0-4FDF-B329-76F39574F454}" dt="2024-07-04T08:51:08.018" v="161" actId="403"/>
        <pc:sldMkLst>
          <pc:docMk/>
          <pc:sldMk cId="3185389230" sldId="312"/>
        </pc:sldMkLst>
      </pc:sldChg>
      <pc:sldChg chg="modSp new mod">
        <pc:chgData name="Shinenn K" userId="ec2293f8aad7a502" providerId="LiveId" clId="{91653DAD-0FD0-4FDF-B329-76F39574F454}" dt="2024-07-04T08:52:08.794" v="173" actId="207"/>
        <pc:sldMkLst>
          <pc:docMk/>
          <pc:sldMk cId="274849134" sldId="313"/>
        </pc:sldMkLst>
      </pc:sldChg>
      <pc:sldChg chg="addSp modSp new mod">
        <pc:chgData name="Shinenn K" userId="ec2293f8aad7a502" providerId="LiveId" clId="{91653DAD-0FD0-4FDF-B329-76F39574F454}" dt="2024-07-04T09:03:02.020" v="315" actId="1076"/>
        <pc:sldMkLst>
          <pc:docMk/>
          <pc:sldMk cId="1354881726" sldId="314"/>
        </pc:sldMkLst>
      </pc:sldChg>
      <pc:sldChg chg="addSp delSp modSp new mod modClrScheme chgLayout">
        <pc:chgData name="Shinenn K" userId="ec2293f8aad7a502" providerId="LiveId" clId="{91653DAD-0FD0-4FDF-B329-76F39574F454}" dt="2024-07-04T08:56:01.957" v="240" actId="20577"/>
        <pc:sldMkLst>
          <pc:docMk/>
          <pc:sldMk cId="818433958" sldId="315"/>
        </pc:sldMkLst>
      </pc:sldChg>
      <pc:sldChg chg="addSp delSp modSp new mod modClrScheme chgLayout">
        <pc:chgData name="Shinenn K" userId="ec2293f8aad7a502" providerId="LiveId" clId="{91653DAD-0FD0-4FDF-B329-76F39574F454}" dt="2024-07-04T09:13:38.130" v="408" actId="404"/>
        <pc:sldMkLst>
          <pc:docMk/>
          <pc:sldMk cId="4170348660" sldId="316"/>
        </pc:sldMkLst>
      </pc:sldChg>
      <pc:sldChg chg="addSp delSp modSp new mod modClrScheme chgLayout">
        <pc:chgData name="Shinenn K" userId="ec2293f8aad7a502" providerId="LiveId" clId="{91653DAD-0FD0-4FDF-B329-76F39574F454}" dt="2024-07-04T09:02:26.230" v="306" actId="6549"/>
        <pc:sldMkLst>
          <pc:docMk/>
          <pc:sldMk cId="1675053171" sldId="317"/>
        </pc:sldMkLst>
      </pc:sldChg>
      <pc:sldChg chg="addSp delSp modSp new mod modClrScheme chgLayout">
        <pc:chgData name="Shinenn K" userId="ec2293f8aad7a502" providerId="LiveId" clId="{91653DAD-0FD0-4FDF-B329-76F39574F454}" dt="2024-07-04T09:12:42.945" v="385" actId="1076"/>
        <pc:sldMkLst>
          <pc:docMk/>
          <pc:sldMk cId="2963860540" sldId="318"/>
        </pc:sldMkLst>
      </pc:sldChg>
    </pc:docChg>
  </pc:docChgLst>
  <pc:docChgLst>
    <pc:chgData name="Shinenn K" userId="ec2293f8aad7a502" providerId="LiveId" clId="{D6BCF3C0-2F0D-4F8E-B6DA-9B60BB8EB912}"/>
    <pc:docChg chg="undo custSel addSld delSld modSld">
      <pc:chgData name="Shinenn K" userId="ec2293f8aad7a502" providerId="LiveId" clId="{D6BCF3C0-2F0D-4F8E-B6DA-9B60BB8EB912}" dt="2024-09-06T12:14:54.390" v="381" actId="403"/>
      <pc:docMkLst>
        <pc:docMk/>
      </pc:docMkLst>
      <pc:sldChg chg="mod modClrScheme chgLayout">
        <pc:chgData name="Shinenn K" userId="ec2293f8aad7a502" providerId="LiveId" clId="{D6BCF3C0-2F0D-4F8E-B6DA-9B60BB8EB912}" dt="2024-09-06T11:42:17.720" v="1" actId="700"/>
        <pc:sldMkLst>
          <pc:docMk/>
          <pc:sldMk cId="1241724513" sldId="321"/>
        </pc:sldMkLst>
      </pc:sldChg>
      <pc:sldChg chg="addSp delSp modSp new mod modClrScheme chgLayout">
        <pc:chgData name="Shinenn K" userId="ec2293f8aad7a502" providerId="LiveId" clId="{D6BCF3C0-2F0D-4F8E-B6DA-9B60BB8EB912}" dt="2024-09-06T11:44:53.519" v="16"/>
        <pc:sldMkLst>
          <pc:docMk/>
          <pc:sldMk cId="3849381852" sldId="322"/>
        </pc:sldMkLst>
      </pc:sldChg>
      <pc:sldChg chg="addSp delSp modSp new mod modClrScheme chgLayout">
        <pc:chgData name="Shinenn K" userId="ec2293f8aad7a502" providerId="LiveId" clId="{D6BCF3C0-2F0D-4F8E-B6DA-9B60BB8EB912}" dt="2024-09-06T11:46:48.313" v="50" actId="14100"/>
        <pc:sldMkLst>
          <pc:docMk/>
          <pc:sldMk cId="2256517594" sldId="323"/>
        </pc:sldMkLst>
      </pc:sldChg>
      <pc:sldChg chg="addSp delSp modSp new mod modClrScheme chgLayout">
        <pc:chgData name="Shinenn K" userId="ec2293f8aad7a502" providerId="LiveId" clId="{D6BCF3C0-2F0D-4F8E-B6DA-9B60BB8EB912}" dt="2024-09-06T12:14:54.390" v="381" actId="403"/>
        <pc:sldMkLst>
          <pc:docMk/>
          <pc:sldMk cId="1040789728" sldId="324"/>
        </pc:sldMkLst>
      </pc:sldChg>
      <pc:sldChg chg="addSp modSp add mod">
        <pc:chgData name="Shinenn K" userId="ec2293f8aad7a502" providerId="LiveId" clId="{D6BCF3C0-2F0D-4F8E-B6DA-9B60BB8EB912}" dt="2024-09-06T12:05:50.710" v="242" actId="13822"/>
        <pc:sldMkLst>
          <pc:docMk/>
          <pc:sldMk cId="4057425369" sldId="325"/>
        </pc:sldMkLst>
      </pc:sldChg>
      <pc:sldChg chg="modSp add mod">
        <pc:chgData name="Shinenn K" userId="ec2293f8aad7a502" providerId="LiveId" clId="{D6BCF3C0-2F0D-4F8E-B6DA-9B60BB8EB912}" dt="2024-09-06T12:07:07.915" v="261" actId="20577"/>
        <pc:sldMkLst>
          <pc:docMk/>
          <pc:sldMk cId="1847191543" sldId="326"/>
        </pc:sldMkLst>
      </pc:sldChg>
      <pc:sldChg chg="delSp add mod">
        <pc:chgData name="Shinenn K" userId="ec2293f8aad7a502" providerId="LiveId" clId="{D6BCF3C0-2F0D-4F8E-B6DA-9B60BB8EB912}" dt="2024-09-06T11:44:27.027" v="13" actId="478"/>
        <pc:sldMkLst>
          <pc:docMk/>
          <pc:sldMk cId="2245518982" sldId="471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486163799" sldId="472"/>
        </pc:sldMkLst>
      </pc:sldChg>
      <pc:sldChg chg="delSp add mod">
        <pc:chgData name="Shinenn K" userId="ec2293f8aad7a502" providerId="LiveId" clId="{D6BCF3C0-2F0D-4F8E-B6DA-9B60BB8EB912}" dt="2024-09-06T11:44:29.512" v="14" actId="478"/>
        <pc:sldMkLst>
          <pc:docMk/>
          <pc:sldMk cId="1929913405" sldId="472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72538356" sldId="473"/>
        </pc:sldMkLst>
      </pc:sldChg>
      <pc:sldChg chg="delSp add mod">
        <pc:chgData name="Shinenn K" userId="ec2293f8aad7a502" providerId="LiveId" clId="{D6BCF3C0-2F0D-4F8E-B6DA-9B60BB8EB912}" dt="2024-09-06T11:44:31.059" v="15" actId="478"/>
        <pc:sldMkLst>
          <pc:docMk/>
          <pc:sldMk cId="1496411163" sldId="473"/>
        </pc:sldMkLst>
      </pc:sldChg>
      <pc:sldChg chg="modSp add mod">
        <pc:chgData name="Shinenn K" userId="ec2293f8aad7a502" providerId="LiveId" clId="{D6BCF3C0-2F0D-4F8E-B6DA-9B60BB8EB912}" dt="2024-09-06T11:47:25.296" v="69" actId="6549"/>
        <pc:sldMkLst>
          <pc:docMk/>
          <pc:sldMk cId="1620612754" sldId="474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872468563" sldId="474"/>
        </pc:sldMkLst>
      </pc:sldChg>
      <pc:sldChg chg="modSp add mod">
        <pc:chgData name="Shinenn K" userId="ec2293f8aad7a502" providerId="LiveId" clId="{D6BCF3C0-2F0D-4F8E-B6DA-9B60BB8EB912}" dt="2024-09-06T11:48:09.650" v="89" actId="1076"/>
        <pc:sldMkLst>
          <pc:docMk/>
          <pc:sldMk cId="365304707" sldId="475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765027320" sldId="475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751261818" sldId="476"/>
        </pc:sldMkLst>
      </pc:sldChg>
      <pc:sldChg chg="modSp add mod">
        <pc:chgData name="Shinenn K" userId="ec2293f8aad7a502" providerId="LiveId" clId="{D6BCF3C0-2F0D-4F8E-B6DA-9B60BB8EB912}" dt="2024-09-06T11:48:56.465" v="107" actId="14100"/>
        <pc:sldMkLst>
          <pc:docMk/>
          <pc:sldMk cId="2501456371" sldId="476"/>
        </pc:sldMkLst>
      </pc:sldChg>
      <pc:sldChg chg="add del">
        <pc:chgData name="Shinenn K" userId="ec2293f8aad7a502" providerId="LiveId" clId="{D6BCF3C0-2F0D-4F8E-B6DA-9B60BB8EB912}" dt="2024-09-06T11:48:22.249" v="91" actId="47"/>
        <pc:sldMkLst>
          <pc:docMk/>
          <pc:sldMk cId="3895135059" sldId="476"/>
        </pc:sldMkLst>
      </pc:sldChg>
      <pc:sldChg chg="modSp add mod">
        <pc:chgData name="Shinenn K" userId="ec2293f8aad7a502" providerId="LiveId" clId="{D6BCF3C0-2F0D-4F8E-B6DA-9B60BB8EB912}" dt="2024-09-06T11:49:19.647" v="121" actId="20577"/>
        <pc:sldMkLst>
          <pc:docMk/>
          <pc:sldMk cId="466219972" sldId="477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895331091" sldId="477"/>
        </pc:sldMkLst>
      </pc:sldChg>
      <pc:sldChg chg="addSp delSp modSp new mod modClrScheme chgLayout">
        <pc:chgData name="Shinenn K" userId="ec2293f8aad7a502" providerId="LiveId" clId="{D6BCF3C0-2F0D-4F8E-B6DA-9B60BB8EB912}" dt="2024-09-06T11:54:36.378" v="135" actId="1076"/>
        <pc:sldMkLst>
          <pc:docMk/>
          <pc:sldMk cId="2525302063" sldId="478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168533721" sldId="478"/>
        </pc:sldMkLst>
      </pc:sldChg>
      <pc:sldChg chg="modSp add mod">
        <pc:chgData name="Shinenn K" userId="ec2293f8aad7a502" providerId="LiveId" clId="{D6BCF3C0-2F0D-4F8E-B6DA-9B60BB8EB912}" dt="2024-09-06T11:59:26.063" v="158" actId="2711"/>
        <pc:sldMkLst>
          <pc:docMk/>
          <pc:sldMk cId="742441877" sldId="479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965833163" sldId="479"/>
        </pc:sldMkLst>
      </pc:sldChg>
      <pc:sldChg chg="modSp new mod">
        <pc:chgData name="Shinenn K" userId="ec2293f8aad7a502" providerId="LiveId" clId="{D6BCF3C0-2F0D-4F8E-B6DA-9B60BB8EB912}" dt="2024-09-06T12:09:50.524" v="304" actId="207"/>
        <pc:sldMkLst>
          <pc:docMk/>
          <pc:sldMk cId="2031660643" sldId="480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711883014" sldId="480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484849242" sldId="481"/>
        </pc:sldMkLst>
      </pc:sldChg>
      <pc:sldChg chg="modSp add mod">
        <pc:chgData name="Shinenn K" userId="ec2293f8aad7a502" providerId="LiveId" clId="{D6BCF3C0-2F0D-4F8E-B6DA-9B60BB8EB912}" dt="2024-09-06T12:07:39.317" v="264"/>
        <pc:sldMkLst>
          <pc:docMk/>
          <pc:sldMk cId="2843207152" sldId="481"/>
        </pc:sldMkLst>
      </pc:sldChg>
      <pc:sldChg chg="modSp add mod">
        <pc:chgData name="Shinenn K" userId="ec2293f8aad7a502" providerId="LiveId" clId="{D6BCF3C0-2F0D-4F8E-B6DA-9B60BB8EB912}" dt="2024-09-06T12:09:53.700" v="305" actId="207"/>
        <pc:sldMkLst>
          <pc:docMk/>
          <pc:sldMk cId="1993566477" sldId="482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205453454" sldId="482"/>
        </pc:sldMkLst>
      </pc:sldChg>
      <pc:sldChg chg="modSp add mod">
        <pc:chgData name="Shinenn K" userId="ec2293f8aad7a502" providerId="LiveId" clId="{D6BCF3C0-2F0D-4F8E-B6DA-9B60BB8EB912}" dt="2024-09-06T12:10:27.169" v="316" actId="20577"/>
        <pc:sldMkLst>
          <pc:docMk/>
          <pc:sldMk cId="234829869" sldId="483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550669431" sldId="483"/>
        </pc:sldMkLst>
      </pc:sldChg>
      <pc:sldChg chg="modSp add mod">
        <pc:chgData name="Shinenn K" userId="ec2293f8aad7a502" providerId="LiveId" clId="{D6BCF3C0-2F0D-4F8E-B6DA-9B60BB8EB912}" dt="2024-09-06T12:11:34.222" v="332" actId="207"/>
        <pc:sldMkLst>
          <pc:docMk/>
          <pc:sldMk cId="823154747" sldId="484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597751666" sldId="484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606537781" sldId="485"/>
        </pc:sldMkLst>
      </pc:sldChg>
      <pc:sldChg chg="modSp add mod">
        <pc:chgData name="Shinenn K" userId="ec2293f8aad7a502" providerId="LiveId" clId="{D6BCF3C0-2F0D-4F8E-B6DA-9B60BB8EB912}" dt="2024-09-06T12:10:53.183" v="319"/>
        <pc:sldMkLst>
          <pc:docMk/>
          <pc:sldMk cId="3314954526" sldId="485"/>
        </pc:sldMkLst>
      </pc:sldChg>
      <pc:sldChg chg="modSp add mod">
        <pc:chgData name="Shinenn K" userId="ec2293f8aad7a502" providerId="LiveId" clId="{D6BCF3C0-2F0D-4F8E-B6DA-9B60BB8EB912}" dt="2024-09-06T12:11:52.800" v="334"/>
        <pc:sldMkLst>
          <pc:docMk/>
          <pc:sldMk cId="966511399" sldId="486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796639866" sldId="486"/>
        </pc:sldMkLst>
      </pc:sldChg>
      <pc:sldChg chg="addSp delSp modSp new mod modClrScheme chgLayout">
        <pc:chgData name="Shinenn K" userId="ec2293f8aad7a502" providerId="LiveId" clId="{D6BCF3C0-2F0D-4F8E-B6DA-9B60BB8EB912}" dt="2024-09-06T12:13:41.021" v="355" actId="207"/>
        <pc:sldMkLst>
          <pc:docMk/>
          <pc:sldMk cId="1218603961" sldId="487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421106038" sldId="488"/>
        </pc:sldMkLst>
      </pc:sldChg>
      <pc:sldChg chg="modSp add mod">
        <pc:chgData name="Shinenn K" userId="ec2293f8aad7a502" providerId="LiveId" clId="{D6BCF3C0-2F0D-4F8E-B6DA-9B60BB8EB912}" dt="2024-09-06T12:14:30.344" v="374" actId="2711"/>
        <pc:sldMkLst>
          <pc:docMk/>
          <pc:sldMk cId="3892518976" sldId="488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960486558" sldId="489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071597690" sldId="491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505503519" sldId="492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478169579" sldId="493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582001559" sldId="494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729052405" sldId="495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4143625857" sldId="496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968138722" sldId="497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903195788" sldId="498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552255729" sldId="499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853735413" sldId="500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13335277" sldId="501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667033517" sldId="502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819451197" sldId="503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231145408" sldId="504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4210803503" sldId="505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893529754" sldId="506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264812971" sldId="507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65207450" sldId="508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399732397" sldId="509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945712938" sldId="510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4215430459" sldId="511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143502403" sldId="512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913781513" sldId="513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92356602" sldId="514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3627993562" sldId="515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236272684" sldId="516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604862254" sldId="517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186647884" sldId="518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1636514594" sldId="519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763451279" sldId="520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567800206" sldId="521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564208727" sldId="522"/>
        </pc:sldMkLst>
      </pc:sldChg>
      <pc:sldChg chg="del">
        <pc:chgData name="Shinenn K" userId="ec2293f8aad7a502" providerId="LiveId" clId="{D6BCF3C0-2F0D-4F8E-B6DA-9B60BB8EB912}" dt="2024-09-06T11:42:11.264" v="0" actId="47"/>
        <pc:sldMkLst>
          <pc:docMk/>
          <pc:sldMk cId="2710948461" sldId="523"/>
        </pc:sldMkLst>
      </pc:sldChg>
      <pc:sldMasterChg chg="delSldLayout">
        <pc:chgData name="Shinenn K" userId="ec2293f8aad7a502" providerId="LiveId" clId="{D6BCF3C0-2F0D-4F8E-B6DA-9B60BB8EB912}" dt="2024-09-06T11:42:11.264" v="0" actId="47"/>
        <pc:sldMasterMkLst>
          <pc:docMk/>
          <pc:sldMasterMk cId="2501459327" sldId="2147483754"/>
        </pc:sldMasterMkLst>
        <pc:sldLayoutChg chg="del">
          <pc:chgData name="Shinenn K" userId="ec2293f8aad7a502" providerId="LiveId" clId="{D6BCF3C0-2F0D-4F8E-B6DA-9B60BB8EB912}" dt="2024-09-06T11:42:11.264" v="0" actId="47"/>
          <pc:sldLayoutMkLst>
            <pc:docMk/>
            <pc:sldMasterMk cId="2501459327" sldId="2147483754"/>
            <pc:sldLayoutMk cId="537484856" sldId="2147483778"/>
          </pc:sldLayoutMkLst>
        </pc:sldLayoutChg>
      </pc:sldMasterChg>
    </pc:docChg>
  </pc:docChgLst>
  <pc:docChgLst>
    <pc:chgData name="Shinenn K" userId="ec2293f8aad7a502" providerId="LiveId" clId="{43ED64DB-5838-43DB-AACD-BF240C505B0B}"/>
    <pc:docChg chg="custSel addSld delSld modSld">
      <pc:chgData name="Shinenn K" userId="ec2293f8aad7a502" providerId="LiveId" clId="{43ED64DB-5838-43DB-AACD-BF240C505B0B}" dt="2024-04-24T08:32:27.183" v="6" actId="700"/>
      <pc:docMkLst>
        <pc:docMk/>
      </pc:docMkLst>
      <pc:sldChg chg="del">
        <pc:chgData name="Shinenn K" userId="ec2293f8aad7a502" providerId="LiveId" clId="{43ED64DB-5838-43DB-AACD-BF240C505B0B}" dt="2024-04-24T08:32:11.071" v="0" actId="47"/>
        <pc:sldMkLst>
          <pc:docMk/>
          <pc:sldMk cId="4280798194" sldId="261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3910654535" sldId="262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656543631" sldId="263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2839330517" sldId="264"/>
        </pc:sldMkLst>
      </pc:sldChg>
      <pc:sldChg chg="addSp modSp new mod modClrScheme chgLayout">
        <pc:chgData name="Shinenn K" userId="ec2293f8aad7a502" providerId="LiveId" clId="{43ED64DB-5838-43DB-AACD-BF240C505B0B}" dt="2024-04-24T08:32:15.353" v="2" actId="700"/>
        <pc:sldMkLst>
          <pc:docMk/>
          <pc:sldMk cId="2546579051" sldId="283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3870983569" sldId="283"/>
        </pc:sldMkLst>
      </pc:sldChg>
      <pc:sldChg chg="addSp delSp modSp new mod modClrScheme chgLayout">
        <pc:chgData name="Shinenn K" userId="ec2293f8aad7a502" providerId="LiveId" clId="{43ED64DB-5838-43DB-AACD-BF240C505B0B}" dt="2024-04-24T08:32:20.198" v="4" actId="700"/>
        <pc:sldMkLst>
          <pc:docMk/>
          <pc:sldMk cId="94779311" sldId="284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899479174" sldId="284"/>
        </pc:sldMkLst>
      </pc:sldChg>
      <pc:sldChg chg="addSp delSp modSp new mod modClrScheme chgLayout">
        <pc:chgData name="Shinenn K" userId="ec2293f8aad7a502" providerId="LiveId" clId="{43ED64DB-5838-43DB-AACD-BF240C505B0B}" dt="2024-04-24T08:32:27.183" v="6" actId="700"/>
        <pc:sldMkLst>
          <pc:docMk/>
          <pc:sldMk cId="819609456" sldId="285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2403856424" sldId="285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860975910" sldId="286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070164497" sldId="287"/>
        </pc:sldMkLst>
      </pc:sldChg>
    </pc:docChg>
  </pc:docChgLst>
  <pc:docChgLst>
    <pc:chgData name="Shinenn K" userId="ec2293f8aad7a502" providerId="LiveId" clId="{723748F9-6819-408D-BBFC-9DF8714C5AEE}"/>
    <pc:docChg chg="undo custSel addSld delSld modSld modMainMaster addSection delSection">
      <pc:chgData name="Shinenn K" userId="ec2293f8aad7a502" providerId="LiveId" clId="{723748F9-6819-408D-BBFC-9DF8714C5AEE}" dt="2024-01-27T13:48:17.470" v="469" actId="1076"/>
      <pc:docMkLst>
        <pc:docMk/>
      </pc:docMkLst>
      <pc:sldChg chg="modSp del mod">
        <pc:chgData name="Shinenn K" userId="ec2293f8aad7a502" providerId="LiveId" clId="{723748F9-6819-408D-BBFC-9DF8714C5AEE}" dt="2024-01-27T13:27:32.799" v="184" actId="47"/>
        <pc:sldMkLst>
          <pc:docMk/>
          <pc:sldMk cId="1714052139" sldId="258"/>
        </pc:sldMkLst>
      </pc:sldChg>
      <pc:sldChg chg="addSp delSp modSp new del mod modClrScheme chgLayout">
        <pc:chgData name="Shinenn K" userId="ec2293f8aad7a502" providerId="LiveId" clId="{723748F9-6819-408D-BBFC-9DF8714C5AEE}" dt="2024-01-20T06:14:30.531" v="24" actId="47"/>
        <pc:sldMkLst>
          <pc:docMk/>
          <pc:sldMk cId="165315198" sldId="262"/>
        </pc:sldMkLst>
      </pc:sldChg>
      <pc:sldChg chg="modSp del mod">
        <pc:chgData name="Shinenn K" userId="ec2293f8aad7a502" providerId="LiveId" clId="{723748F9-6819-408D-BBFC-9DF8714C5AEE}" dt="2024-01-20T06:22:22.078" v="150" actId="47"/>
        <pc:sldMkLst>
          <pc:docMk/>
          <pc:sldMk cId="2919272523" sldId="262"/>
        </pc:sldMkLst>
      </pc:sldChg>
      <pc:sldChg chg="delSp new del mod modClrScheme chgLayout">
        <pc:chgData name="Shinenn K" userId="ec2293f8aad7a502" providerId="LiveId" clId="{723748F9-6819-408D-BBFC-9DF8714C5AEE}" dt="2024-01-13T07:30:53.618" v="23" actId="47"/>
        <pc:sldMkLst>
          <pc:docMk/>
          <pc:sldMk cId="708956582" sldId="263"/>
        </pc:sldMkLst>
      </pc:sldChg>
      <pc:sldChg chg="modSp del mod">
        <pc:chgData name="Shinenn K" userId="ec2293f8aad7a502" providerId="LiveId" clId="{723748F9-6819-408D-BBFC-9DF8714C5AEE}" dt="2024-01-27T13:27:36.508" v="187" actId="47"/>
        <pc:sldMkLst>
          <pc:docMk/>
          <pc:sldMk cId="1525936314" sldId="263"/>
        </pc:sldMkLst>
      </pc:sldChg>
      <pc:sldChg chg="modSp del mod">
        <pc:chgData name="Shinenn K" userId="ec2293f8aad7a502" providerId="LiveId" clId="{723748F9-6819-408D-BBFC-9DF8714C5AEE}" dt="2024-01-27T13:27:33.718" v="185" actId="47"/>
        <pc:sldMkLst>
          <pc:docMk/>
          <pc:sldMk cId="976686804" sldId="264"/>
        </pc:sldMkLst>
      </pc:sldChg>
      <pc:sldChg chg="modSp new del mod">
        <pc:chgData name="Shinenn K" userId="ec2293f8aad7a502" providerId="LiveId" clId="{723748F9-6819-408D-BBFC-9DF8714C5AEE}" dt="2024-01-20T06:20:45.441" v="139" actId="47"/>
        <pc:sldMkLst>
          <pc:docMk/>
          <pc:sldMk cId="1217052765" sldId="265"/>
        </pc:sldMkLst>
      </pc:sldChg>
      <pc:sldChg chg="modSp del mod">
        <pc:chgData name="Shinenn K" userId="ec2293f8aad7a502" providerId="LiveId" clId="{723748F9-6819-408D-BBFC-9DF8714C5AEE}" dt="2024-01-27T13:27:35.334" v="186" actId="47"/>
        <pc:sldMkLst>
          <pc:docMk/>
          <pc:sldMk cId="3887857820" sldId="265"/>
        </pc:sldMkLst>
      </pc:sldChg>
      <pc:sldChg chg="addSp modSp new mod modClrScheme chgLayout">
        <pc:chgData name="Shinenn K" userId="ec2293f8aad7a502" providerId="LiveId" clId="{723748F9-6819-408D-BBFC-9DF8714C5AEE}" dt="2024-01-27T13:42:52.257" v="372"/>
        <pc:sldMkLst>
          <pc:docMk/>
          <pc:sldMk cId="590051187" sldId="266"/>
        </pc:sldMkLst>
      </pc:sldChg>
      <pc:sldChg chg="del">
        <pc:chgData name="Shinenn K" userId="ec2293f8aad7a502" providerId="LiveId" clId="{723748F9-6819-408D-BBFC-9DF8714C5AEE}" dt="2024-01-27T13:38:04.397" v="309" actId="47"/>
        <pc:sldMkLst>
          <pc:docMk/>
          <pc:sldMk cId="1835871213" sldId="267"/>
        </pc:sldMkLst>
      </pc:sldChg>
      <pc:sldChg chg="modSp mod">
        <pc:chgData name="Shinenn K" userId="ec2293f8aad7a502" providerId="LiveId" clId="{723748F9-6819-408D-BBFC-9DF8714C5AEE}" dt="2024-01-27T13:37:32.585" v="308" actId="404"/>
        <pc:sldMkLst>
          <pc:docMk/>
          <pc:sldMk cId="1919103803" sldId="268"/>
        </pc:sldMkLst>
      </pc:sldChg>
      <pc:sldChg chg="addSp delSp modSp mod">
        <pc:chgData name="Shinenn K" userId="ec2293f8aad7a502" providerId="LiveId" clId="{723748F9-6819-408D-BBFC-9DF8714C5AEE}" dt="2024-01-27T13:42:49.797" v="364" actId="478"/>
        <pc:sldMkLst>
          <pc:docMk/>
          <pc:sldMk cId="2276534513" sldId="269"/>
        </pc:sldMkLst>
      </pc:sldChg>
      <pc:sldChg chg="addSp modSp mod">
        <pc:chgData name="Shinenn K" userId="ec2293f8aad7a502" providerId="LiveId" clId="{723748F9-6819-408D-BBFC-9DF8714C5AEE}" dt="2024-01-27T13:34:39.340" v="272" actId="167"/>
        <pc:sldMkLst>
          <pc:docMk/>
          <pc:sldMk cId="355201561" sldId="270"/>
        </pc:sldMkLst>
      </pc:sldChg>
      <pc:sldChg chg="modSp mod">
        <pc:chgData name="Shinenn K" userId="ec2293f8aad7a502" providerId="LiveId" clId="{723748F9-6819-408D-BBFC-9DF8714C5AEE}" dt="2024-01-27T13:35:57.910" v="288" actId="1076"/>
        <pc:sldMkLst>
          <pc:docMk/>
          <pc:sldMk cId="4229365812" sldId="271"/>
        </pc:sldMkLst>
      </pc:sldChg>
      <pc:sldChg chg="modSp new del mod">
        <pc:chgData name="Shinenn K" userId="ec2293f8aad7a502" providerId="LiveId" clId="{723748F9-6819-408D-BBFC-9DF8714C5AEE}" dt="2024-01-27T13:38:42.069" v="318" actId="47"/>
        <pc:sldMkLst>
          <pc:docMk/>
          <pc:sldMk cId="1112506054" sldId="272"/>
        </pc:sldMkLst>
      </pc:sldChg>
      <pc:sldChg chg="addSp delSp modSp new mod modClrScheme chgLayout">
        <pc:chgData name="Shinenn K" userId="ec2293f8aad7a502" providerId="LiveId" clId="{723748F9-6819-408D-BBFC-9DF8714C5AEE}" dt="2024-01-27T13:44:04.391" v="393" actId="1076"/>
        <pc:sldMkLst>
          <pc:docMk/>
          <pc:sldMk cId="3012970906" sldId="272"/>
        </pc:sldMkLst>
      </pc:sldChg>
      <pc:sldChg chg="addSp modSp new mod modClrScheme chgLayout">
        <pc:chgData name="Shinenn K" userId="ec2293f8aad7a502" providerId="LiveId" clId="{723748F9-6819-408D-BBFC-9DF8714C5AEE}" dt="2024-01-27T13:42:59.118" v="374" actId="1076"/>
        <pc:sldMkLst>
          <pc:docMk/>
          <pc:sldMk cId="2467578211" sldId="273"/>
        </pc:sldMkLst>
      </pc:sldChg>
      <pc:sldChg chg="addSp modSp new mod">
        <pc:chgData name="Shinenn K" userId="ec2293f8aad7a502" providerId="LiveId" clId="{723748F9-6819-408D-BBFC-9DF8714C5AEE}" dt="2024-01-27T13:46:38.790" v="440" actId="1076"/>
        <pc:sldMkLst>
          <pc:docMk/>
          <pc:sldMk cId="935926445" sldId="274"/>
        </pc:sldMkLst>
      </pc:sldChg>
      <pc:sldChg chg="addSp modSp new mod">
        <pc:chgData name="Shinenn K" userId="ec2293f8aad7a502" providerId="LiveId" clId="{723748F9-6819-408D-BBFC-9DF8714C5AEE}" dt="2024-01-27T13:48:17.470" v="469" actId="1076"/>
        <pc:sldMkLst>
          <pc:docMk/>
          <pc:sldMk cId="1417190026" sldId="275"/>
        </pc:sldMkLst>
      </pc:sldChg>
      <pc:sldChg chg="modSp mod">
        <pc:chgData name="Shinenn K" userId="ec2293f8aad7a502" providerId="LiveId" clId="{723748F9-6819-408D-BBFC-9DF8714C5AEE}" dt="2024-01-27T13:48:05.302" v="466" actId="1076"/>
        <pc:sldMkLst>
          <pc:docMk/>
          <pc:sldMk cId="4207402587" sldId="276"/>
        </pc:sldMkLst>
      </pc:sldChg>
      <pc:sldMasterChg chg="modSldLayout">
        <pc:chgData name="Shinenn K" userId="ec2293f8aad7a502" providerId="LiveId" clId="{723748F9-6819-408D-BBFC-9DF8714C5AEE}" dt="2024-01-27T13:26:58.286" v="178" actId="1076"/>
        <pc:sldMasterMkLst>
          <pc:docMk/>
          <pc:sldMasterMk cId="3222464840" sldId="2147483660"/>
        </pc:sldMasterMkLst>
        <pc:sldLayoutChg chg="modSp mod">
          <pc:chgData name="Shinenn K" userId="ec2293f8aad7a502" providerId="LiveId" clId="{723748F9-6819-408D-BBFC-9DF8714C5AEE}" dt="2024-01-27T13:26:58.286" v="178" actId="1076"/>
          <pc:sldLayoutMkLst>
            <pc:docMk/>
            <pc:sldMasterMk cId="3222464840" sldId="2147483660"/>
            <pc:sldLayoutMk cId="2672923448" sldId="2147483687"/>
          </pc:sldLayoutMkLst>
        </pc:sldLayoutChg>
        <pc:sldLayoutChg chg="modSp mod">
          <pc:chgData name="Shinenn K" userId="ec2293f8aad7a502" providerId="LiveId" clId="{723748F9-6819-408D-BBFC-9DF8714C5AEE}" dt="2024-01-27T13:26:48.655" v="176" actId="1076"/>
          <pc:sldLayoutMkLst>
            <pc:docMk/>
            <pc:sldMasterMk cId="3222464840" sldId="2147483660"/>
            <pc:sldLayoutMk cId="3586929421" sldId="2147483688"/>
          </pc:sldLayoutMkLst>
        </pc:sldLayoutChg>
      </pc:sldMasterChg>
    </pc:docChg>
  </pc:docChgLst>
  <pc:docChgLst>
    <pc:chgData name="Shinenn K" userId="ec2293f8aad7a502" providerId="LiveId" clId="{51C8E5CE-204D-4F5B-8782-83238DEEF7E9}"/>
    <pc:docChg chg="undo redo custSel addSld delSld modSld addMainMaster delMainMaster modMainMaster">
      <pc:chgData name="Shinenn K" userId="ec2293f8aad7a502" providerId="LiveId" clId="{51C8E5CE-204D-4F5B-8782-83238DEEF7E9}" dt="2024-05-25T08:52:12.306" v="1103" actId="6549"/>
      <pc:docMkLst>
        <pc:docMk/>
      </pc:docMkLst>
      <pc:sldChg chg="mod modClrScheme chgLayout">
        <pc:chgData name="Shinenn K" userId="ec2293f8aad7a502" providerId="LiveId" clId="{51C8E5CE-204D-4F5B-8782-83238DEEF7E9}" dt="2024-05-24T09:51:41.328" v="342" actId="700"/>
        <pc:sldMkLst>
          <pc:docMk/>
          <pc:sldMk cId="2933318405" sldId="282"/>
        </pc:sldMkLst>
      </pc:sldChg>
      <pc:sldChg chg="modSp mod">
        <pc:chgData name="Shinenn K" userId="ec2293f8aad7a502" providerId="LiveId" clId="{51C8E5CE-204D-4F5B-8782-83238DEEF7E9}" dt="2024-05-24T12:56:49.163" v="344"/>
        <pc:sldMkLst>
          <pc:docMk/>
          <pc:sldMk cId="564891018" sldId="284"/>
        </pc:sldMkLst>
      </pc:sldChg>
      <pc:sldChg chg="addSp delSp modSp mod modClrScheme chgLayout">
        <pc:chgData name="Shinenn K" userId="ec2293f8aad7a502" providerId="LiveId" clId="{51C8E5CE-204D-4F5B-8782-83238DEEF7E9}" dt="2024-05-24T13:06:07.813" v="457" actId="14100"/>
        <pc:sldMkLst>
          <pc:docMk/>
          <pc:sldMk cId="2271009037" sldId="285"/>
        </pc:sldMkLst>
      </pc:sldChg>
      <pc:sldChg chg="modSp mod">
        <pc:chgData name="Shinenn K" userId="ec2293f8aad7a502" providerId="LiveId" clId="{51C8E5CE-204D-4F5B-8782-83238DEEF7E9}" dt="2024-05-24T13:20:52.203" v="698" actId="14100"/>
        <pc:sldMkLst>
          <pc:docMk/>
          <pc:sldMk cId="1939158276" sldId="286"/>
        </pc:sldMkLst>
      </pc:sldChg>
      <pc:sldChg chg="addSp modSp mod chgLayout">
        <pc:chgData name="Shinenn K" userId="ec2293f8aad7a502" providerId="LiveId" clId="{51C8E5CE-204D-4F5B-8782-83238DEEF7E9}" dt="2024-05-24T13:22:58.387" v="712" actId="1038"/>
        <pc:sldMkLst>
          <pc:docMk/>
          <pc:sldMk cId="4035081107" sldId="287"/>
        </pc:sldMkLst>
      </pc:sldChg>
      <pc:sldChg chg="modSp mod chgLayout">
        <pc:chgData name="Shinenn K" userId="ec2293f8aad7a502" providerId="LiveId" clId="{51C8E5CE-204D-4F5B-8782-83238DEEF7E9}" dt="2024-05-24T09:36:52.102" v="239" actId="27636"/>
        <pc:sldMkLst>
          <pc:docMk/>
          <pc:sldMk cId="1253449210" sldId="288"/>
        </pc:sldMkLst>
      </pc:sldChg>
      <pc:sldChg chg="modSp mod">
        <pc:chgData name="Shinenn K" userId="ec2293f8aad7a502" providerId="LiveId" clId="{51C8E5CE-204D-4F5B-8782-83238DEEF7E9}" dt="2024-05-24T09:41:47.612" v="341" actId="14100"/>
        <pc:sldMkLst>
          <pc:docMk/>
          <pc:sldMk cId="3932555564" sldId="289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637934541" sldId="293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70272988" sldId="294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3720216016" sldId="295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381689494" sldId="296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2515679" sldId="297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43772042" sldId="298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4274749603" sldId="299"/>
        </pc:sldMkLst>
      </pc:sldChg>
      <pc:sldChg chg="addSp delSp modSp add mod modClrScheme chgLayout">
        <pc:chgData name="Shinenn K" userId="ec2293f8aad7a502" providerId="LiveId" clId="{51C8E5CE-204D-4F5B-8782-83238DEEF7E9}" dt="2024-05-24T13:00:46.733" v="356"/>
        <pc:sldMkLst>
          <pc:docMk/>
          <pc:sldMk cId="1413288476" sldId="300"/>
        </pc:sldMkLst>
      </pc:sldChg>
      <pc:sldChg chg="modSp add mod">
        <pc:chgData name="Shinenn K" userId="ec2293f8aad7a502" providerId="LiveId" clId="{51C8E5CE-204D-4F5B-8782-83238DEEF7E9}" dt="2024-05-24T13:02:05.198" v="358"/>
        <pc:sldMkLst>
          <pc:docMk/>
          <pc:sldMk cId="366506194" sldId="301"/>
        </pc:sldMkLst>
      </pc:sldChg>
      <pc:sldChg chg="modSp add mod">
        <pc:chgData name="Shinenn K" userId="ec2293f8aad7a502" providerId="LiveId" clId="{51C8E5CE-204D-4F5B-8782-83238DEEF7E9}" dt="2024-05-24T13:08:00.152" v="483"/>
        <pc:sldMkLst>
          <pc:docMk/>
          <pc:sldMk cId="94779311" sldId="302"/>
        </pc:sldMkLst>
      </pc:sldChg>
      <pc:sldChg chg="modSp add mod">
        <pc:chgData name="Shinenn K" userId="ec2293f8aad7a502" providerId="LiveId" clId="{51C8E5CE-204D-4F5B-8782-83238DEEF7E9}" dt="2024-05-24T13:06:26.909" v="459"/>
        <pc:sldMkLst>
          <pc:docMk/>
          <pc:sldMk cId="1216514025" sldId="303"/>
        </pc:sldMkLst>
      </pc:sldChg>
      <pc:sldChg chg="addSp delSp modSp new mod modClrScheme chgLayout">
        <pc:chgData name="Shinenn K" userId="ec2293f8aad7a502" providerId="LiveId" clId="{51C8E5CE-204D-4F5B-8782-83238DEEF7E9}" dt="2024-05-24T13:10:12.790" v="531" actId="404"/>
        <pc:sldMkLst>
          <pc:docMk/>
          <pc:sldMk cId="3814400327" sldId="304"/>
        </pc:sldMkLst>
      </pc:sldChg>
      <pc:sldChg chg="modSp add mod">
        <pc:chgData name="Shinenn K" userId="ec2293f8aad7a502" providerId="LiveId" clId="{51C8E5CE-204D-4F5B-8782-83238DEEF7E9}" dt="2024-05-24T13:10:50.586" v="533"/>
        <pc:sldMkLst>
          <pc:docMk/>
          <pc:sldMk cId="1134664967" sldId="305"/>
        </pc:sldMkLst>
      </pc:sldChg>
      <pc:sldChg chg="modSp add mod">
        <pc:chgData name="Shinenn K" userId="ec2293f8aad7a502" providerId="LiveId" clId="{51C8E5CE-204D-4F5B-8782-83238DEEF7E9}" dt="2024-05-24T13:12:09.039" v="560" actId="20577"/>
        <pc:sldMkLst>
          <pc:docMk/>
          <pc:sldMk cId="3121495343" sldId="306"/>
        </pc:sldMkLst>
      </pc:sldChg>
      <pc:sldChg chg="modSp add mod">
        <pc:chgData name="Shinenn K" userId="ec2293f8aad7a502" providerId="LiveId" clId="{51C8E5CE-204D-4F5B-8782-83238DEEF7E9}" dt="2024-05-24T13:12:28.980" v="562"/>
        <pc:sldMkLst>
          <pc:docMk/>
          <pc:sldMk cId="3990406871" sldId="307"/>
        </pc:sldMkLst>
      </pc:sldChg>
      <pc:sldChg chg="addSp delSp modSp new mod setBg modClrScheme chgLayout">
        <pc:chgData name="Shinenn K" userId="ec2293f8aad7a502" providerId="LiveId" clId="{51C8E5CE-204D-4F5B-8782-83238DEEF7E9}" dt="2024-05-24T13:14:06.492" v="581" actId="1035"/>
        <pc:sldMkLst>
          <pc:docMk/>
          <pc:sldMk cId="2555810223" sldId="308"/>
        </pc:sldMkLst>
      </pc:sldChg>
      <pc:sldChg chg="addSp delSp modSp new mod setBg">
        <pc:chgData name="Shinenn K" userId="ec2293f8aad7a502" providerId="LiveId" clId="{51C8E5CE-204D-4F5B-8782-83238DEEF7E9}" dt="2024-05-24T13:16:44.064" v="595" actId="1440"/>
        <pc:sldMkLst>
          <pc:docMk/>
          <pc:sldMk cId="2863679599" sldId="309"/>
        </pc:sldMkLst>
      </pc:sldChg>
      <pc:sldChg chg="addSp delSp modSp new mod modClrScheme chgLayout">
        <pc:chgData name="Shinenn K" userId="ec2293f8aad7a502" providerId="LiveId" clId="{51C8E5CE-204D-4F5B-8782-83238DEEF7E9}" dt="2024-05-24T13:20:05.975" v="691" actId="1035"/>
        <pc:sldMkLst>
          <pc:docMk/>
          <pc:sldMk cId="4102687443" sldId="310"/>
        </pc:sldMkLst>
      </pc:sldChg>
      <pc:sldChg chg="delSp new del mod setBg modClrScheme chgLayout">
        <pc:chgData name="Shinenn K" userId="ec2293f8aad7a502" providerId="LiveId" clId="{51C8E5CE-204D-4F5B-8782-83238DEEF7E9}" dt="2024-05-25T08:25:47.325" v="732" actId="47"/>
        <pc:sldMkLst>
          <pc:docMk/>
          <pc:sldMk cId="782511467" sldId="311"/>
        </pc:sldMkLst>
      </pc:sldChg>
      <pc:sldChg chg="addSp modSp new mod modClrScheme chgLayout">
        <pc:chgData name="Shinenn K" userId="ec2293f8aad7a502" providerId="LiveId" clId="{51C8E5CE-204D-4F5B-8782-83238DEEF7E9}" dt="2024-05-25T08:52:12.306" v="1103" actId="6549"/>
        <pc:sldMkLst>
          <pc:docMk/>
          <pc:sldMk cId="3008645041" sldId="311"/>
        </pc:sldMkLst>
      </pc:sldChg>
      <pc:sldMasterChg chg="new del mod addSldLayout delSldLayout">
        <pc:chgData name="Shinenn K" userId="ec2293f8aad7a502" providerId="LiveId" clId="{51C8E5CE-204D-4F5B-8782-83238DEEF7E9}" dt="2024-05-25T08:17:12.234" v="714" actId="6938"/>
        <pc:sldMasterMkLst>
          <pc:docMk/>
          <pc:sldMasterMk cId="4278801145" sldId="2147483749"/>
        </pc:sldMasterMkLst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208078369" sldId="2147483750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081288252" sldId="2147483751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76651618" sldId="2147483752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155470628" sldId="2147483753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506909586" sldId="2147483754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426368810" sldId="2147483755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06553868" sldId="2147483756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127489247" sldId="2147483757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356295228" sldId="2147483758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071084079" sldId="2147483759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779345044" sldId="2147483760"/>
          </pc:sldLayoutMkLst>
        </pc:sldLayoutChg>
      </pc:sldMasterChg>
    </pc:docChg>
  </pc:docChgLst>
  <pc:docChgLst>
    <pc:chgData name="Shinenn K" userId="ec2293f8aad7a502" providerId="LiveId" clId="{81593542-C61A-4F97-A103-9EB78E3FC714}"/>
    <pc:docChg chg="undo custSel addSld delSld modSld">
      <pc:chgData name="Shinenn K" userId="ec2293f8aad7a502" providerId="LiveId" clId="{81593542-C61A-4F97-A103-9EB78E3FC714}" dt="2024-12-26T14:10:34.149" v="1162" actId="6549"/>
      <pc:docMkLst>
        <pc:docMk/>
      </pc:docMkLst>
      <pc:sldChg chg="del">
        <pc:chgData name="Shinenn K" userId="ec2293f8aad7a502" providerId="LiveId" clId="{81593542-C61A-4F97-A103-9EB78E3FC714}" dt="2024-12-24T11:19:14.966" v="3" actId="47"/>
        <pc:sldMkLst>
          <pc:docMk/>
          <pc:sldMk cId="3787325142" sldId="307"/>
        </pc:sldMkLst>
      </pc:sldChg>
      <pc:sldChg chg="addSp modSp new mod modClrScheme chgLayout">
        <pc:chgData name="Shinenn K" userId="ec2293f8aad7a502" providerId="LiveId" clId="{81593542-C61A-4F97-A103-9EB78E3FC714}" dt="2024-12-26T13:12:41.865" v="50" actId="20577"/>
        <pc:sldMkLst>
          <pc:docMk/>
          <pc:sldMk cId="4222783049" sldId="307"/>
        </pc:sldMkLst>
      </pc:sldChg>
      <pc:sldChg chg="addSp delSp modSp new mod modClrScheme chgLayout">
        <pc:chgData name="Shinenn K" userId="ec2293f8aad7a502" providerId="LiveId" clId="{81593542-C61A-4F97-A103-9EB78E3FC714}" dt="2024-12-26T13:14:46.165" v="81" actId="20577"/>
        <pc:sldMkLst>
          <pc:docMk/>
          <pc:sldMk cId="1821459535" sldId="308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532934127" sldId="308"/>
        </pc:sldMkLst>
      </pc:sldChg>
      <pc:sldChg chg="new del">
        <pc:chgData name="Shinenn K" userId="ec2293f8aad7a502" providerId="LiveId" clId="{81593542-C61A-4F97-A103-9EB78E3FC714}" dt="2024-12-24T11:19:38.523" v="10" actId="47"/>
        <pc:sldMkLst>
          <pc:docMk/>
          <pc:sldMk cId="3125888951" sldId="309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325686297" sldId="309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995247127" sldId="310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774686647" sldId="311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817868033" sldId="312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627457163" sldId="313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657369927" sldId="314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2749700730" sldId="315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2700205808" sldId="316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82655490" sldId="317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2298565910" sldId="318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2048205824" sldId="319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1262353582" sldId="321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1096706365" sldId="322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4214991765" sldId="323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1573792047" sldId="324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1073683865" sldId="325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584554010" sldId="326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421059547" sldId="327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025870463" sldId="328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2358221715" sldId="329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134035678" sldId="330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522292528" sldId="331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1747985383" sldId="332"/>
        </pc:sldMkLst>
      </pc:sldChg>
      <pc:sldChg chg="del">
        <pc:chgData name="Shinenn K" userId="ec2293f8aad7a502" providerId="LiveId" clId="{81593542-C61A-4F97-A103-9EB78E3FC714}" dt="2024-12-24T11:19:14.966" v="3" actId="47"/>
        <pc:sldMkLst>
          <pc:docMk/>
          <pc:sldMk cId="3045028813" sldId="333"/>
        </pc:sldMkLst>
      </pc:sldChg>
      <pc:sldChg chg="del">
        <pc:chgData name="Shinenn K" userId="ec2293f8aad7a502" providerId="LiveId" clId="{81593542-C61A-4F97-A103-9EB78E3FC714}" dt="2024-12-24T11:19:17.195" v="4" actId="47"/>
        <pc:sldMkLst>
          <pc:docMk/>
          <pc:sldMk cId="3739628929" sldId="334"/>
        </pc:sldMkLst>
      </pc:sldChg>
      <pc:sldChg chg="del">
        <pc:chgData name="Shinenn K" userId="ec2293f8aad7a502" providerId="LiveId" clId="{81593542-C61A-4F97-A103-9EB78E3FC714}" dt="2024-12-24T11:19:07.063" v="1" actId="47"/>
        <pc:sldMkLst>
          <pc:docMk/>
          <pc:sldMk cId="3897065060" sldId="446"/>
        </pc:sldMkLst>
      </pc:sldChg>
      <pc:sldChg chg="delSp add mod">
        <pc:chgData name="Shinenn K" userId="ec2293f8aad7a502" providerId="LiveId" clId="{81593542-C61A-4F97-A103-9EB78E3FC714}" dt="2024-12-26T13:12:08.175" v="16" actId="478"/>
        <pc:sldMkLst>
          <pc:docMk/>
          <pc:sldMk cId="1620641036" sldId="453"/>
        </pc:sldMkLst>
      </pc:sldChg>
      <pc:sldChg chg="del">
        <pc:chgData name="Shinenn K" userId="ec2293f8aad7a502" providerId="LiveId" clId="{81593542-C61A-4F97-A103-9EB78E3FC714}" dt="2024-12-24T11:19:05.650" v="0" actId="47"/>
        <pc:sldMkLst>
          <pc:docMk/>
          <pc:sldMk cId="3903650958" sldId="482"/>
        </pc:sldMkLst>
      </pc:sldChg>
      <pc:sldChg chg="del">
        <pc:chgData name="Shinenn K" userId="ec2293f8aad7a502" providerId="LiveId" clId="{81593542-C61A-4F97-A103-9EB78E3FC714}" dt="2024-12-24T11:19:07.854" v="2" actId="47"/>
        <pc:sldMkLst>
          <pc:docMk/>
          <pc:sldMk cId="2721025543" sldId="507"/>
        </pc:sldMkLst>
      </pc:sldChg>
      <pc:sldChg chg="delSp add mod">
        <pc:chgData name="Shinenn K" userId="ec2293f8aad7a502" providerId="LiveId" clId="{81593542-C61A-4F97-A103-9EB78E3FC714}" dt="2024-12-26T13:12:03.480" v="14" actId="478"/>
        <pc:sldMkLst>
          <pc:docMk/>
          <pc:sldMk cId="674819102" sldId="515"/>
        </pc:sldMkLst>
      </pc:sldChg>
      <pc:sldChg chg="delSp add mod">
        <pc:chgData name="Shinenn K" userId="ec2293f8aad7a502" providerId="LiveId" clId="{81593542-C61A-4F97-A103-9EB78E3FC714}" dt="2024-12-26T13:12:04.778" v="15" actId="478"/>
        <pc:sldMkLst>
          <pc:docMk/>
          <pc:sldMk cId="1334756488" sldId="516"/>
        </pc:sldMkLst>
      </pc:sldChg>
      <pc:sldChg chg="addSp delSp modSp new mod">
        <pc:chgData name="Shinenn K" userId="ec2293f8aad7a502" providerId="LiveId" clId="{81593542-C61A-4F97-A103-9EB78E3FC714}" dt="2024-12-26T13:25:36.396" v="346" actId="21"/>
        <pc:sldMkLst>
          <pc:docMk/>
          <pc:sldMk cId="3321883640" sldId="517"/>
        </pc:sldMkLst>
      </pc:sldChg>
      <pc:sldChg chg="modSp new mod">
        <pc:chgData name="Shinenn K" userId="ec2293f8aad7a502" providerId="LiveId" clId="{81593542-C61A-4F97-A103-9EB78E3FC714}" dt="2024-12-26T13:20:32.856" v="206" actId="403"/>
        <pc:sldMkLst>
          <pc:docMk/>
          <pc:sldMk cId="1659239457" sldId="518"/>
        </pc:sldMkLst>
      </pc:sldChg>
      <pc:sldChg chg="add del">
        <pc:chgData name="Shinenn K" userId="ec2293f8aad7a502" providerId="LiveId" clId="{81593542-C61A-4F97-A103-9EB78E3FC714}" dt="2024-12-26T13:17:42.189" v="138" actId="47"/>
        <pc:sldMkLst>
          <pc:docMk/>
          <pc:sldMk cId="4081267690" sldId="518"/>
        </pc:sldMkLst>
      </pc:sldChg>
      <pc:sldChg chg="addSp modSp add mod modAnim">
        <pc:chgData name="Shinenn K" userId="ec2293f8aad7a502" providerId="LiveId" clId="{81593542-C61A-4F97-A103-9EB78E3FC714}" dt="2024-12-26T13:37:52.559" v="702"/>
        <pc:sldMkLst>
          <pc:docMk/>
          <pc:sldMk cId="318589031" sldId="519"/>
        </pc:sldMkLst>
      </pc:sldChg>
      <pc:sldChg chg="addSp delSp modSp add mod delAnim modAnim">
        <pc:chgData name="Shinenn K" userId="ec2293f8aad7a502" providerId="LiveId" clId="{81593542-C61A-4F97-A103-9EB78E3FC714}" dt="2024-12-26T13:39:23.741" v="754" actId="20577"/>
        <pc:sldMkLst>
          <pc:docMk/>
          <pc:sldMk cId="2527292245" sldId="520"/>
        </pc:sldMkLst>
      </pc:sldChg>
      <pc:sldChg chg="addSp delSp modSp add mod">
        <pc:chgData name="Shinenn K" userId="ec2293f8aad7a502" providerId="LiveId" clId="{81593542-C61A-4F97-A103-9EB78E3FC714}" dt="2024-12-26T14:05:32.405" v="1147" actId="14100"/>
        <pc:sldMkLst>
          <pc:docMk/>
          <pc:sldMk cId="1501237905" sldId="521"/>
        </pc:sldMkLst>
      </pc:sldChg>
      <pc:sldChg chg="delSp modSp add mod">
        <pc:chgData name="Shinenn K" userId="ec2293f8aad7a502" providerId="LiveId" clId="{81593542-C61A-4F97-A103-9EB78E3FC714}" dt="2024-12-26T13:52:51.807" v="933" actId="1076"/>
        <pc:sldMkLst>
          <pc:docMk/>
          <pc:sldMk cId="1513837704" sldId="522"/>
        </pc:sldMkLst>
      </pc:sldChg>
      <pc:sldChg chg="modSp add del mod">
        <pc:chgData name="Shinenn K" userId="ec2293f8aad7a502" providerId="LiveId" clId="{81593542-C61A-4F97-A103-9EB78E3FC714}" dt="2024-12-26T13:47:12.882" v="816"/>
        <pc:sldMkLst>
          <pc:docMk/>
          <pc:sldMk cId="1780135352" sldId="522"/>
        </pc:sldMkLst>
      </pc:sldChg>
      <pc:sldChg chg="delSp modSp add mod">
        <pc:chgData name="Shinenn K" userId="ec2293f8aad7a502" providerId="LiveId" clId="{81593542-C61A-4F97-A103-9EB78E3FC714}" dt="2024-12-26T13:56:58.715" v="1021" actId="1035"/>
        <pc:sldMkLst>
          <pc:docMk/>
          <pc:sldMk cId="3529801993" sldId="523"/>
        </pc:sldMkLst>
      </pc:sldChg>
      <pc:sldChg chg="modSp add mod">
        <pc:chgData name="Shinenn K" userId="ec2293f8aad7a502" providerId="LiveId" clId="{81593542-C61A-4F97-A103-9EB78E3FC714}" dt="2024-12-26T14:10:08.068" v="1159" actId="14100"/>
        <pc:sldMkLst>
          <pc:docMk/>
          <pc:sldMk cId="1230118773" sldId="524"/>
        </pc:sldMkLst>
      </pc:sldChg>
      <pc:sldChg chg="modSp add mod">
        <pc:chgData name="Shinenn K" userId="ec2293f8aad7a502" providerId="LiveId" clId="{81593542-C61A-4F97-A103-9EB78E3FC714}" dt="2024-12-26T14:10:34.149" v="1162" actId="6549"/>
        <pc:sldMkLst>
          <pc:docMk/>
          <pc:sldMk cId="852290222" sldId="525"/>
        </pc:sldMkLst>
      </pc:sldChg>
      <pc:sldMasterChg chg="delSldLayout">
        <pc:chgData name="Shinenn K" userId="ec2293f8aad7a502" providerId="LiveId" clId="{81593542-C61A-4F97-A103-9EB78E3FC714}" dt="2024-12-24T11:19:07.854" v="2" actId="47"/>
        <pc:sldMasterMkLst>
          <pc:docMk/>
          <pc:sldMasterMk cId="34949889" sldId="2147483709"/>
        </pc:sldMasterMkLst>
        <pc:sldLayoutChg chg="del">
          <pc:chgData name="Shinenn K" userId="ec2293f8aad7a502" providerId="LiveId" clId="{81593542-C61A-4F97-A103-9EB78E3FC714}" dt="2024-12-24T11:19:07.854" v="2" actId="47"/>
          <pc:sldLayoutMkLst>
            <pc:docMk/>
            <pc:sldMasterMk cId="34949889" sldId="2147483709"/>
            <pc:sldLayoutMk cId="1994829377" sldId="2147483778"/>
          </pc:sldLayoutMkLst>
        </pc:sldLayoutChg>
      </pc:sldMasterChg>
    </pc:docChg>
  </pc:docChgLst>
  <pc:docChgLst>
    <pc:chgData name="Shinenn K" userId="ec2293f8aad7a502" providerId="LiveId" clId="{7B70291D-C837-4FD1-AE23-5EB414A998F9}"/>
    <pc:docChg chg="undo redo custSel addSld delSld modSld sldOrd">
      <pc:chgData name="Shinenn K" userId="ec2293f8aad7a502" providerId="LiveId" clId="{7B70291D-C837-4FD1-AE23-5EB414A998F9}" dt="2024-04-02T11:23:00.179" v="1561" actId="207"/>
      <pc:docMkLst>
        <pc:docMk/>
      </pc:docMkLst>
      <pc:sldChg chg="modSp mod">
        <pc:chgData name="Shinenn K" userId="ec2293f8aad7a502" providerId="LiveId" clId="{7B70291D-C837-4FD1-AE23-5EB414A998F9}" dt="2024-03-28T07:16:09.896" v="46" actId="20577"/>
        <pc:sldMkLst>
          <pc:docMk/>
          <pc:sldMk cId="908055769" sldId="25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218115275" sldId="257"/>
        </pc:sldMkLst>
      </pc:sldChg>
      <pc:sldChg chg="addSp delSp modSp new mod modClrScheme chgLayout">
        <pc:chgData name="Shinenn K" userId="ec2293f8aad7a502" providerId="LiveId" clId="{7B70291D-C837-4FD1-AE23-5EB414A998F9}" dt="2024-03-28T07:17:43.287" v="73" actId="14100"/>
        <pc:sldMkLst>
          <pc:docMk/>
          <pc:sldMk cId="3305476142" sldId="25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31088451" sldId="258"/>
        </pc:sldMkLst>
      </pc:sldChg>
      <pc:sldChg chg="addSp delSp modSp new mod modClrScheme chgLayout">
        <pc:chgData name="Shinenn K" userId="ec2293f8aad7a502" providerId="LiveId" clId="{7B70291D-C837-4FD1-AE23-5EB414A998F9}" dt="2024-03-28T13:59:21.859" v="148" actId="207"/>
        <pc:sldMkLst>
          <pc:docMk/>
          <pc:sldMk cId="2528199522" sldId="258"/>
        </pc:sldMkLst>
      </pc:sldChg>
      <pc:sldChg chg="modSp add mod">
        <pc:chgData name="Shinenn K" userId="ec2293f8aad7a502" providerId="LiveId" clId="{7B70291D-C837-4FD1-AE23-5EB414A998F9}" dt="2024-03-28T14:04:06.427" v="167" actId="20577"/>
        <pc:sldMkLst>
          <pc:docMk/>
          <pc:sldMk cId="1633422004" sldId="259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390903473" sldId="259"/>
        </pc:sldMkLst>
      </pc:sldChg>
      <pc:sldChg chg="modSp add mod ord">
        <pc:chgData name="Shinenn K" userId="ec2293f8aad7a502" providerId="LiveId" clId="{7B70291D-C837-4FD1-AE23-5EB414A998F9}" dt="2024-03-28T14:27:35.002" v="408" actId="20577"/>
        <pc:sldMkLst>
          <pc:docMk/>
          <pc:sldMk cId="2430490867" sldId="26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76399637" sldId="260"/>
        </pc:sldMkLst>
      </pc:sldChg>
      <pc:sldChg chg="modSp add mod">
        <pc:chgData name="Shinenn K" userId="ec2293f8aad7a502" providerId="LiveId" clId="{7B70291D-C837-4FD1-AE23-5EB414A998F9}" dt="2024-03-28T14:18:49.565" v="302" actId="14100"/>
        <pc:sldMkLst>
          <pc:docMk/>
          <pc:sldMk cId="176312075" sldId="261"/>
        </pc:sldMkLst>
      </pc:sldChg>
      <pc:sldChg chg="modSp add mod">
        <pc:chgData name="Shinenn K" userId="ec2293f8aad7a502" providerId="LiveId" clId="{7B70291D-C837-4FD1-AE23-5EB414A998F9}" dt="2024-03-28T14:24:53.530" v="358" actId="6549"/>
        <pc:sldMkLst>
          <pc:docMk/>
          <pc:sldMk cId="89295673" sldId="26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579054489" sldId="262"/>
        </pc:sldMkLst>
      </pc:sldChg>
      <pc:sldChg chg="modSp add mod">
        <pc:chgData name="Shinenn K" userId="ec2293f8aad7a502" providerId="LiveId" clId="{7B70291D-C837-4FD1-AE23-5EB414A998F9}" dt="2024-04-02T01:28:01.583" v="635"/>
        <pc:sldMkLst>
          <pc:docMk/>
          <pc:sldMk cId="615845957" sldId="26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816384629" sldId="263"/>
        </pc:sldMkLst>
      </pc:sldChg>
      <pc:sldChg chg="addSp delSp modSp new mod modClrScheme chgLayout">
        <pc:chgData name="Shinenn K" userId="ec2293f8aad7a502" providerId="LiveId" clId="{7B70291D-C837-4FD1-AE23-5EB414A998F9}" dt="2024-03-28T14:28:38.537" v="431" actId="14100"/>
        <pc:sldMkLst>
          <pc:docMk/>
          <pc:sldMk cId="2689157259" sldId="26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51240779" sldId="26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38812635" sldId="265"/>
        </pc:sldMkLst>
      </pc:sldChg>
      <pc:sldChg chg="modSp add del mod">
        <pc:chgData name="Shinenn K" userId="ec2293f8aad7a502" providerId="LiveId" clId="{7B70291D-C837-4FD1-AE23-5EB414A998F9}" dt="2024-04-02T01:16:56.767" v="588" actId="6549"/>
        <pc:sldMkLst>
          <pc:docMk/>
          <pc:sldMk cId="2140043545" sldId="265"/>
        </pc:sldMkLst>
      </pc:sldChg>
      <pc:sldChg chg="modSp add mod">
        <pc:chgData name="Shinenn K" userId="ec2293f8aad7a502" providerId="LiveId" clId="{7B70291D-C837-4FD1-AE23-5EB414A998F9}" dt="2024-04-02T01:29:34.416" v="641" actId="113"/>
        <pc:sldMkLst>
          <pc:docMk/>
          <pc:sldMk cId="114954679" sldId="26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597836729" sldId="266"/>
        </pc:sldMkLst>
      </pc:sldChg>
      <pc:sldChg chg="add del">
        <pc:chgData name="Shinenn K" userId="ec2293f8aad7a502" providerId="LiveId" clId="{7B70291D-C837-4FD1-AE23-5EB414A998F9}" dt="2024-04-02T01:17:02.428" v="589" actId="47"/>
        <pc:sldMkLst>
          <pc:docMk/>
          <pc:sldMk cId="1344743605" sldId="26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37192914" sldId="267"/>
        </pc:sldMkLst>
      </pc:sldChg>
      <pc:sldChg chg="modSp add mod">
        <pc:chgData name="Shinenn K" userId="ec2293f8aad7a502" providerId="LiveId" clId="{7B70291D-C837-4FD1-AE23-5EB414A998F9}" dt="2024-04-02T01:41:50.506" v="781" actId="207"/>
        <pc:sldMkLst>
          <pc:docMk/>
          <pc:sldMk cId="3347434909" sldId="267"/>
        </pc:sldMkLst>
      </pc:sldChg>
      <pc:sldChg chg="modSp add mod">
        <pc:chgData name="Shinenn K" userId="ec2293f8aad7a502" providerId="LiveId" clId="{7B70291D-C837-4FD1-AE23-5EB414A998F9}" dt="2024-04-02T10:36:57.911" v="792" actId="20577"/>
        <pc:sldMkLst>
          <pc:docMk/>
          <pc:sldMk cId="2020649160" sldId="26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276301841" sldId="26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092580201" sldId="269"/>
        </pc:sldMkLst>
      </pc:sldChg>
      <pc:sldChg chg="modSp add mod">
        <pc:chgData name="Shinenn K" userId="ec2293f8aad7a502" providerId="LiveId" clId="{7B70291D-C837-4FD1-AE23-5EB414A998F9}" dt="2024-04-02T10:46:04.126" v="931" actId="1076"/>
        <pc:sldMkLst>
          <pc:docMk/>
          <pc:sldMk cId="2931955015" sldId="269"/>
        </pc:sldMkLst>
      </pc:sldChg>
      <pc:sldChg chg="modSp add mod">
        <pc:chgData name="Shinenn K" userId="ec2293f8aad7a502" providerId="LiveId" clId="{7B70291D-C837-4FD1-AE23-5EB414A998F9}" dt="2024-04-02T10:47:40.542" v="953" actId="1076"/>
        <pc:sldMkLst>
          <pc:docMk/>
          <pc:sldMk cId="69765205" sldId="27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621379794" sldId="27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959405847" sldId="271"/>
        </pc:sldMkLst>
      </pc:sldChg>
      <pc:sldChg chg="modSp add mod">
        <pc:chgData name="Shinenn K" userId="ec2293f8aad7a502" providerId="LiveId" clId="{7B70291D-C837-4FD1-AE23-5EB414A998F9}" dt="2024-04-02T10:58:22.378" v="1094" actId="207"/>
        <pc:sldMkLst>
          <pc:docMk/>
          <pc:sldMk cId="1956295958" sldId="271"/>
        </pc:sldMkLst>
      </pc:sldChg>
      <pc:sldChg chg="modSp add mod">
        <pc:chgData name="Shinenn K" userId="ec2293f8aad7a502" providerId="LiveId" clId="{7B70291D-C837-4FD1-AE23-5EB414A998F9}" dt="2024-04-02T11:01:45.207" v="1142" actId="1076"/>
        <pc:sldMkLst>
          <pc:docMk/>
          <pc:sldMk cId="2238686688" sldId="27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75282419" sldId="272"/>
        </pc:sldMkLst>
      </pc:sldChg>
      <pc:sldChg chg="modSp add mod">
        <pc:chgData name="Shinenn K" userId="ec2293f8aad7a502" providerId="LiveId" clId="{7B70291D-C837-4FD1-AE23-5EB414A998F9}" dt="2024-04-02T11:06:51.269" v="1161" actId="20577"/>
        <pc:sldMkLst>
          <pc:docMk/>
          <pc:sldMk cId="1364894340" sldId="27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328279144" sldId="27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724379558" sldId="274"/>
        </pc:sldMkLst>
      </pc:sldChg>
      <pc:sldChg chg="modSp add mod">
        <pc:chgData name="Shinenn K" userId="ec2293f8aad7a502" providerId="LiveId" clId="{7B70291D-C837-4FD1-AE23-5EB414A998F9}" dt="2024-04-02T11:23:00.179" v="1561" actId="207"/>
        <pc:sldMkLst>
          <pc:docMk/>
          <pc:sldMk cId="2885274541" sldId="274"/>
        </pc:sldMkLst>
      </pc:sldChg>
      <pc:sldChg chg="modSp add mod ord">
        <pc:chgData name="Shinenn K" userId="ec2293f8aad7a502" providerId="LiveId" clId="{7B70291D-C837-4FD1-AE23-5EB414A998F9}" dt="2024-04-02T11:13:07.771" v="1209"/>
        <pc:sldMkLst>
          <pc:docMk/>
          <pc:sldMk cId="1945598786" sldId="27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541285395" sldId="27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40410790" sldId="27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43467465" sldId="27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016425667" sldId="28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66585645" sldId="281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023209325" sldId="28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617898164" sldId="28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724741455" sldId="28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781795914" sldId="28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201322422" sldId="28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22852305" sldId="28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4055207819" sldId="28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908884791" sldId="289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94916412" sldId="29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68297793" sldId="29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83776509" sldId="29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9294344" sldId="29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573544221" sldId="29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6039887" sldId="29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85903342" sldId="29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491384392" sldId="29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28433772" sldId="299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25984276" sldId="30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31329850" sldId="301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668660035" sldId="30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23342751" sldId="30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6310234" sldId="30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4038315064" sldId="30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82638044" sldId="30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918335754" sldId="307"/>
        </pc:sldMkLst>
      </pc:sldChg>
    </pc:docChg>
  </pc:docChgLst>
  <pc:docChgLst>
    <pc:chgData name="Shinenn K" userId="ec2293f8aad7a502" providerId="LiveId" clId="{99940314-6D42-4466-99B4-0D0225AD3C67}"/>
    <pc:docChg chg="undo redo custSel addSld delSld modSld">
      <pc:chgData name="Shinenn K" userId="ec2293f8aad7a502" providerId="LiveId" clId="{99940314-6D42-4466-99B4-0D0225AD3C67}" dt="2024-02-29T10:19:24.600" v="1783" actId="1036"/>
      <pc:docMkLst>
        <pc:docMk/>
      </pc:docMkLst>
      <pc:sldChg chg="modSp mod">
        <pc:chgData name="Shinenn K" userId="ec2293f8aad7a502" providerId="LiveId" clId="{99940314-6D42-4466-99B4-0D0225AD3C67}" dt="2024-02-29T08:41:28.205" v="83" actId="404"/>
        <pc:sldMkLst>
          <pc:docMk/>
          <pc:sldMk cId="590051187" sldId="266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467578211" sldId="273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332551060" sldId="304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625379353" sldId="305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562400475" sldId="306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845461491" sldId="307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157872895" sldId="308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225911479" sldId="309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732523409" sldId="310"/>
        </pc:sldMkLst>
      </pc:sldChg>
      <pc:sldChg chg="addSp delSp modSp mod">
        <pc:chgData name="Shinenn K" userId="ec2293f8aad7a502" providerId="LiveId" clId="{99940314-6D42-4466-99B4-0D0225AD3C67}" dt="2024-02-29T08:57:40.416" v="140" actId="403"/>
        <pc:sldMkLst>
          <pc:docMk/>
          <pc:sldMk cId="2965439497" sldId="311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900804782" sldId="314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818756952" sldId="315"/>
        </pc:sldMkLst>
      </pc:sldChg>
      <pc:sldChg chg="del">
        <pc:chgData name="Shinenn K" userId="ec2293f8aad7a502" providerId="LiveId" clId="{99940314-6D42-4466-99B4-0D0225AD3C67}" dt="2024-02-29T08:40:17.326" v="66" actId="47"/>
        <pc:sldMkLst>
          <pc:docMk/>
          <pc:sldMk cId="1738230886" sldId="316"/>
        </pc:sldMkLst>
      </pc:sldChg>
      <pc:sldChg chg="modSp mod">
        <pc:chgData name="Shinenn K" userId="ec2293f8aad7a502" providerId="LiveId" clId="{99940314-6D42-4466-99B4-0D0225AD3C67}" dt="2024-02-29T08:49:50.819" v="129" actId="6549"/>
        <pc:sldMkLst>
          <pc:docMk/>
          <pc:sldMk cId="2220616102" sldId="318"/>
        </pc:sldMkLst>
      </pc:sldChg>
      <pc:sldChg chg="del">
        <pc:chgData name="Shinenn K" userId="ec2293f8aad7a502" providerId="LiveId" clId="{99940314-6D42-4466-99B4-0D0225AD3C67}" dt="2024-02-29T08:40:17.907" v="67" actId="47"/>
        <pc:sldMkLst>
          <pc:docMk/>
          <pc:sldMk cId="771517807" sldId="319"/>
        </pc:sldMkLst>
      </pc:sldChg>
      <pc:sldChg chg="modSp mod">
        <pc:chgData name="Shinenn K" userId="ec2293f8aad7a502" providerId="LiveId" clId="{99940314-6D42-4466-99B4-0D0225AD3C67}" dt="2024-02-29T08:49:56.498" v="130"/>
        <pc:sldMkLst>
          <pc:docMk/>
          <pc:sldMk cId="2115864266" sldId="319"/>
        </pc:sldMkLst>
      </pc:sldChg>
      <pc:sldChg chg="addSp modSp mod">
        <pc:chgData name="Shinenn K" userId="ec2293f8aad7a502" providerId="LiveId" clId="{99940314-6D42-4466-99B4-0D0225AD3C67}" dt="2024-02-29T09:29:11.074" v="721" actId="1037"/>
        <pc:sldMkLst>
          <pc:docMk/>
          <pc:sldMk cId="3684871959" sldId="320"/>
        </pc:sldMkLst>
      </pc:sldChg>
      <pc:sldChg chg="modSp add mod">
        <pc:chgData name="Shinenn K" userId="ec2293f8aad7a502" providerId="LiveId" clId="{99940314-6D42-4466-99B4-0D0225AD3C67}" dt="2024-02-29T09:49:28.170" v="1239" actId="404"/>
        <pc:sldMkLst>
          <pc:docMk/>
          <pc:sldMk cId="2670074308" sldId="321"/>
        </pc:sldMkLst>
      </pc:sldChg>
      <pc:sldChg chg="modSp add mod">
        <pc:chgData name="Shinenn K" userId="ec2293f8aad7a502" providerId="LiveId" clId="{99940314-6D42-4466-99B4-0D0225AD3C67}" dt="2024-02-29T09:50:59.319" v="1249" actId="403"/>
        <pc:sldMkLst>
          <pc:docMk/>
          <pc:sldMk cId="3430612883" sldId="322"/>
        </pc:sldMkLst>
      </pc:sldChg>
      <pc:sldChg chg="modSp add del mod">
        <pc:chgData name="Shinenn K" userId="ec2293f8aad7a502" providerId="LiveId" clId="{99940314-6D42-4466-99B4-0D0225AD3C67}" dt="2024-02-29T09:52:13.783" v="1254" actId="47"/>
        <pc:sldMkLst>
          <pc:docMk/>
          <pc:sldMk cId="3164677082" sldId="323"/>
        </pc:sldMkLst>
      </pc:sldChg>
      <pc:sldChg chg="addSp modSp add mod">
        <pc:chgData name="Shinenn K" userId="ec2293f8aad7a502" providerId="LiveId" clId="{99940314-6D42-4466-99B4-0D0225AD3C67}" dt="2024-02-29T09:29:07.933" v="717" actId="1037"/>
        <pc:sldMkLst>
          <pc:docMk/>
          <pc:sldMk cId="4162759138" sldId="324"/>
        </pc:sldMkLst>
      </pc:sldChg>
      <pc:sldChg chg="addSp modSp add mod">
        <pc:chgData name="Shinenn K" userId="ec2293f8aad7a502" providerId="LiveId" clId="{99940314-6D42-4466-99B4-0D0225AD3C67}" dt="2024-02-29T09:20:57.784" v="516" actId="1076"/>
        <pc:sldMkLst>
          <pc:docMk/>
          <pc:sldMk cId="552342181" sldId="325"/>
        </pc:sldMkLst>
      </pc:sldChg>
      <pc:sldChg chg="add del">
        <pc:chgData name="Shinenn K" userId="ec2293f8aad7a502" providerId="LiveId" clId="{99940314-6D42-4466-99B4-0D0225AD3C67}" dt="2024-02-29T09:04:14.249" v="227" actId="47"/>
        <pc:sldMkLst>
          <pc:docMk/>
          <pc:sldMk cId="2682829734" sldId="325"/>
        </pc:sldMkLst>
      </pc:sldChg>
      <pc:sldChg chg="addSp modSp add mod">
        <pc:chgData name="Shinenn K" userId="ec2293f8aad7a502" providerId="LiveId" clId="{99940314-6D42-4466-99B4-0D0225AD3C67}" dt="2024-02-29T09:29:02.875" v="713" actId="1037"/>
        <pc:sldMkLst>
          <pc:docMk/>
          <pc:sldMk cId="2163277141" sldId="326"/>
        </pc:sldMkLst>
      </pc:sldChg>
      <pc:sldChg chg="add del">
        <pc:chgData name="Shinenn K" userId="ec2293f8aad7a502" providerId="LiveId" clId="{99940314-6D42-4466-99B4-0D0225AD3C67}" dt="2024-02-29T09:04:14.796" v="228" actId="47"/>
        <pc:sldMkLst>
          <pc:docMk/>
          <pc:sldMk cId="4204556862" sldId="326"/>
        </pc:sldMkLst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1850115289" sldId="327"/>
        </pc:sldMkLst>
      </pc:sldChg>
      <pc:sldChg chg="addSp modSp add mod">
        <pc:chgData name="Shinenn K" userId="ec2293f8aad7a502" providerId="LiveId" clId="{99940314-6D42-4466-99B4-0D0225AD3C67}" dt="2024-02-29T09:30:54.011" v="858" actId="1035"/>
        <pc:sldMkLst>
          <pc:docMk/>
          <pc:sldMk cId="3475371641" sldId="327"/>
        </pc:sldMkLst>
      </pc:sldChg>
      <pc:sldChg chg="delSp modSp mod">
        <pc:chgData name="Shinenn K" userId="ec2293f8aad7a502" providerId="LiveId" clId="{99940314-6D42-4466-99B4-0D0225AD3C67}" dt="2024-02-29T09:36:59.218" v="1110" actId="1038"/>
        <pc:sldMkLst>
          <pc:docMk/>
          <pc:sldMk cId="1178324715" sldId="328"/>
        </pc:sldMkLst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3175362341" sldId="328"/>
        </pc:sldMkLst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1627700009" sldId="329"/>
        </pc:sldMkLst>
      </pc:sldChg>
      <pc:sldChg chg="addSp delSp modSp new mod modClrScheme chgLayout">
        <pc:chgData name="Shinenn K" userId="ec2293f8aad7a502" providerId="LiveId" clId="{99940314-6D42-4466-99B4-0D0225AD3C67}" dt="2024-02-29T09:46:45.393" v="1186" actId="115"/>
        <pc:sldMkLst>
          <pc:docMk/>
          <pc:sldMk cId="1878262262" sldId="329"/>
        </pc:sldMkLst>
      </pc:sldChg>
      <pc:sldChg chg="addSp delSp modSp mod">
        <pc:chgData name="Shinenn K" userId="ec2293f8aad7a502" providerId="LiveId" clId="{99940314-6D42-4466-99B4-0D0225AD3C67}" dt="2024-02-29T09:55:56.104" v="1377" actId="404"/>
        <pc:sldMkLst>
          <pc:docMk/>
          <pc:sldMk cId="2398458759" sldId="330"/>
        </pc:sldMkLst>
      </pc:sldChg>
      <pc:sldChg chg="modSp add mod">
        <pc:chgData name="Shinenn K" userId="ec2293f8aad7a502" providerId="LiveId" clId="{99940314-6D42-4466-99B4-0D0225AD3C67}" dt="2024-02-29T09:59:21.187" v="1489" actId="5793"/>
        <pc:sldMkLst>
          <pc:docMk/>
          <pc:sldMk cId="2464568178" sldId="331"/>
        </pc:sldMkLst>
      </pc:sldChg>
      <pc:sldChg chg="add del">
        <pc:chgData name="Shinenn K" userId="ec2293f8aad7a502" providerId="LiveId" clId="{99940314-6D42-4466-99B4-0D0225AD3C67}" dt="2024-02-29T09:59:40.056" v="1490" actId="47"/>
        <pc:sldMkLst>
          <pc:docMk/>
          <pc:sldMk cId="596827311" sldId="332"/>
        </pc:sldMkLst>
      </pc:sldChg>
      <pc:sldChg chg="add del">
        <pc:chgData name="Shinenn K" userId="ec2293f8aad7a502" providerId="LiveId" clId="{99940314-6D42-4466-99B4-0D0225AD3C67}" dt="2024-02-29T09:59:40.369" v="1491" actId="47"/>
        <pc:sldMkLst>
          <pc:docMk/>
          <pc:sldMk cId="4232401218" sldId="333"/>
        </pc:sldMkLst>
      </pc:sldChg>
      <pc:sldChg chg="add del">
        <pc:chgData name="Shinenn K" userId="ec2293f8aad7a502" providerId="LiveId" clId="{99940314-6D42-4466-99B4-0D0225AD3C67}" dt="2024-02-29T09:59:40.952" v="1492" actId="47"/>
        <pc:sldMkLst>
          <pc:docMk/>
          <pc:sldMk cId="2096806865" sldId="334"/>
        </pc:sldMkLst>
      </pc:sldChg>
      <pc:sldChg chg="add del">
        <pc:chgData name="Shinenn K" userId="ec2293f8aad7a502" providerId="LiveId" clId="{99940314-6D42-4466-99B4-0D0225AD3C67}" dt="2024-02-29T09:59:42.859" v="1493" actId="47"/>
        <pc:sldMkLst>
          <pc:docMk/>
          <pc:sldMk cId="4029904515" sldId="335"/>
        </pc:sldMkLst>
      </pc:sldChg>
      <pc:sldChg chg="delSp modSp mod">
        <pc:chgData name="Shinenn K" userId="ec2293f8aad7a502" providerId="LiveId" clId="{99940314-6D42-4466-99B4-0D0225AD3C67}" dt="2024-02-29T10:13:14.717" v="1656" actId="20577"/>
        <pc:sldMkLst>
          <pc:docMk/>
          <pc:sldMk cId="2260790373" sldId="336"/>
        </pc:sldMkLst>
      </pc:sldChg>
      <pc:sldChg chg="modSp add mod">
        <pc:chgData name="Shinenn K" userId="ec2293f8aad7a502" providerId="LiveId" clId="{99940314-6D42-4466-99B4-0D0225AD3C67}" dt="2024-02-29T10:19:24.600" v="1783" actId="1036"/>
        <pc:sldMkLst>
          <pc:docMk/>
          <pc:sldMk cId="3888517700" sldId="337"/>
        </pc:sldMkLst>
      </pc:sldChg>
      <pc:sldChg chg="add del">
        <pc:chgData name="Shinenn K" userId="ec2293f8aad7a502" providerId="LiveId" clId="{99940314-6D42-4466-99B4-0D0225AD3C67}" dt="2024-02-29T10:08:40.564" v="1571" actId="47"/>
        <pc:sldMkLst>
          <pc:docMk/>
          <pc:sldMk cId="3918540547" sldId="338"/>
        </pc:sldMkLst>
      </pc:sldChg>
      <pc:sldChg chg="addSp delSp modSp new mod modClrScheme chgLayout">
        <pc:chgData name="Shinenn K" userId="ec2293f8aad7a502" providerId="LiveId" clId="{99940314-6D42-4466-99B4-0D0225AD3C67}" dt="2024-02-29T10:18:01.202" v="1755" actId="1076"/>
        <pc:sldMkLst>
          <pc:docMk/>
          <pc:sldMk cId="4227584412" sldId="338"/>
        </pc:sldMkLst>
      </pc:sldChg>
      <pc:sldChg chg="add del">
        <pc:chgData name="Shinenn K" userId="ec2293f8aad7a502" providerId="LiveId" clId="{99940314-6D42-4466-99B4-0D0225AD3C67}" dt="2024-02-29T10:08:42.118" v="1572" actId="47"/>
        <pc:sldMkLst>
          <pc:docMk/>
          <pc:sldMk cId="894087485" sldId="339"/>
        </pc:sldMkLst>
      </pc:sldChg>
      <pc:sldChg chg="modSp add mod">
        <pc:chgData name="Shinenn K" userId="ec2293f8aad7a502" providerId="LiveId" clId="{99940314-6D42-4466-99B4-0D0225AD3C67}" dt="2024-02-29T10:19:06.788" v="1769" actId="403"/>
        <pc:sldMkLst>
          <pc:docMk/>
          <pc:sldMk cId="4017491304" sldId="339"/>
        </pc:sldMkLst>
      </pc:sldChg>
    </pc:docChg>
  </pc:docChgLst>
  <pc:docChgLst>
    <pc:chgData name="Shinenn K" userId="ec2293f8aad7a502" providerId="LiveId" clId="{082C4E6E-28F8-4EDA-827A-D0494B10371E}"/>
    <pc:docChg chg="undo custSel addSld delSld modSld">
      <pc:chgData name="Shinenn K" userId="ec2293f8aad7a502" providerId="LiveId" clId="{082C4E6E-28F8-4EDA-827A-D0494B10371E}" dt="2025-01-10T13:18:40.608" v="245" actId="478"/>
      <pc:docMkLst>
        <pc:docMk/>
      </pc:docMkLst>
      <pc:sldChg chg="addSp modSp new mod modClrScheme chgLayout">
        <pc:chgData name="Shinenn K" userId="ec2293f8aad7a502" providerId="LiveId" clId="{082C4E6E-28F8-4EDA-827A-D0494B10371E}" dt="2025-01-10T12:50:17.571" v="7"/>
        <pc:sldMkLst>
          <pc:docMk/>
          <pc:sldMk cId="748463058" sldId="307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3076878204" sldId="307"/>
        </pc:sldMkLst>
      </pc:sldChg>
      <pc:sldChg chg="addSp delSp modSp new mod modClrScheme chgLayout">
        <pc:chgData name="Shinenn K" userId="ec2293f8aad7a502" providerId="LiveId" clId="{082C4E6E-28F8-4EDA-827A-D0494B10371E}" dt="2025-01-10T12:51:23.651" v="22"/>
        <pc:sldMkLst>
          <pc:docMk/>
          <pc:sldMk cId="1606333297" sldId="308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2986391403" sldId="308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151202055" sldId="309"/>
        </pc:sldMkLst>
      </pc:sldChg>
      <pc:sldChg chg="addSp delSp modSp new mod modClrScheme chgLayout">
        <pc:chgData name="Shinenn K" userId="ec2293f8aad7a502" providerId="LiveId" clId="{082C4E6E-28F8-4EDA-827A-D0494B10371E}" dt="2025-01-10T13:17:02.329" v="239" actId="404"/>
        <pc:sldMkLst>
          <pc:docMk/>
          <pc:sldMk cId="2585719276" sldId="309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40478875" sldId="310"/>
        </pc:sldMkLst>
      </pc:sldChg>
      <pc:sldChg chg="modSp new mod">
        <pc:chgData name="Shinenn K" userId="ec2293f8aad7a502" providerId="LiveId" clId="{082C4E6E-28F8-4EDA-827A-D0494B10371E}" dt="2025-01-10T12:53:37.352" v="48" actId="20577"/>
        <pc:sldMkLst>
          <pc:docMk/>
          <pc:sldMk cId="2555424942" sldId="310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1848151981" sldId="311"/>
        </pc:sldMkLst>
      </pc:sldChg>
      <pc:sldChg chg="addSp delSp modSp new mod modClrScheme chgLayout">
        <pc:chgData name="Shinenn K" userId="ec2293f8aad7a502" providerId="LiveId" clId="{082C4E6E-28F8-4EDA-827A-D0494B10371E}" dt="2025-01-10T12:53:20.552" v="41" actId="2711"/>
        <pc:sldMkLst>
          <pc:docMk/>
          <pc:sldMk cId="3937391923" sldId="311"/>
        </pc:sldMkLst>
      </pc:sldChg>
      <pc:sldChg chg="modSp add mod">
        <pc:chgData name="Shinenn K" userId="ec2293f8aad7a502" providerId="LiveId" clId="{082C4E6E-28F8-4EDA-827A-D0494B10371E}" dt="2025-01-10T12:55:46.644" v="83" actId="6549"/>
        <pc:sldMkLst>
          <pc:docMk/>
          <pc:sldMk cId="1302500952" sldId="312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2927439348" sldId="312"/>
        </pc:sldMkLst>
      </pc:sldChg>
      <pc:sldChg chg="modSp add mod">
        <pc:chgData name="Shinenn K" userId="ec2293f8aad7a502" providerId="LiveId" clId="{082C4E6E-28F8-4EDA-827A-D0494B10371E}" dt="2025-01-10T12:55:23.603" v="72" actId="404"/>
        <pc:sldMkLst>
          <pc:docMk/>
          <pc:sldMk cId="3475772997" sldId="313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2486851737" sldId="314"/>
        </pc:sldMkLst>
      </pc:sldChg>
      <pc:sldChg chg="modSp add mod">
        <pc:chgData name="Shinenn K" userId="ec2293f8aad7a502" providerId="LiveId" clId="{082C4E6E-28F8-4EDA-827A-D0494B10371E}" dt="2025-01-10T13:06:27.873" v="93" actId="20577"/>
        <pc:sldMkLst>
          <pc:docMk/>
          <pc:sldMk cId="3001270362" sldId="314"/>
        </pc:sldMkLst>
      </pc:sldChg>
      <pc:sldChg chg="addSp delSp modSp add mod">
        <pc:chgData name="Shinenn K" userId="ec2293f8aad7a502" providerId="LiveId" clId="{082C4E6E-28F8-4EDA-827A-D0494B10371E}" dt="2025-01-10T13:16:28.571" v="218" actId="20577"/>
        <pc:sldMkLst>
          <pc:docMk/>
          <pc:sldMk cId="1150184636" sldId="315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1701882709" sldId="315"/>
        </pc:sldMkLst>
      </pc:sldChg>
      <pc:sldChg chg="modSp add mod">
        <pc:chgData name="Shinenn K" userId="ec2293f8aad7a502" providerId="LiveId" clId="{082C4E6E-28F8-4EDA-827A-D0494B10371E}" dt="2025-01-10T13:09:41.310" v="114" actId="20577"/>
        <pc:sldMkLst>
          <pc:docMk/>
          <pc:sldMk cId="329728260" sldId="316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3220889442" sldId="316"/>
        </pc:sldMkLst>
      </pc:sldChg>
      <pc:sldChg chg="modSp add mod">
        <pc:chgData name="Shinenn K" userId="ec2293f8aad7a502" providerId="LiveId" clId="{082C4E6E-28F8-4EDA-827A-D0494B10371E}" dt="2025-01-10T13:07:47.374" v="98"/>
        <pc:sldMkLst>
          <pc:docMk/>
          <pc:sldMk cId="2480046877" sldId="317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44342228" sldId="318"/>
        </pc:sldMkLst>
      </pc:sldChg>
      <pc:sldChg chg="modSp add del mod">
        <pc:chgData name="Shinenn K" userId="ec2293f8aad7a502" providerId="LiveId" clId="{082C4E6E-28F8-4EDA-827A-D0494B10371E}" dt="2025-01-10T13:16:08.956" v="206" actId="47"/>
        <pc:sldMkLst>
          <pc:docMk/>
          <pc:sldMk cId="2832662735" sldId="318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2674230955" sldId="319"/>
        </pc:sldMkLst>
      </pc:sldChg>
      <pc:sldChg chg="modSp add mod">
        <pc:chgData name="Shinenn K" userId="ec2293f8aad7a502" providerId="LiveId" clId="{082C4E6E-28F8-4EDA-827A-D0494B10371E}" dt="2025-01-10T13:16:00.876" v="205" actId="20577"/>
        <pc:sldMkLst>
          <pc:docMk/>
          <pc:sldMk cId="3039759815" sldId="319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1618696179" sldId="320"/>
        </pc:sldMkLst>
      </pc:sldChg>
      <pc:sldChg chg="modSp add mod">
        <pc:chgData name="Shinenn K" userId="ec2293f8aad7a502" providerId="LiveId" clId="{082C4E6E-28F8-4EDA-827A-D0494B10371E}" dt="2025-01-10T13:11:47.022" v="143"/>
        <pc:sldMkLst>
          <pc:docMk/>
          <pc:sldMk cId="1765018597" sldId="320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240120259" sldId="321"/>
        </pc:sldMkLst>
      </pc:sldChg>
      <pc:sldChg chg="modSp add mod">
        <pc:chgData name="Shinenn K" userId="ec2293f8aad7a502" providerId="LiveId" clId="{082C4E6E-28F8-4EDA-827A-D0494B10371E}" dt="2025-01-10T13:12:37.257" v="156" actId="20577"/>
        <pc:sldMkLst>
          <pc:docMk/>
          <pc:sldMk cId="1785237654" sldId="321"/>
        </pc:sldMkLst>
      </pc:sldChg>
      <pc:sldChg chg="modSp add mod">
        <pc:chgData name="Shinenn K" userId="ec2293f8aad7a502" providerId="LiveId" clId="{082C4E6E-28F8-4EDA-827A-D0494B10371E}" dt="2025-01-10T13:13:27.920" v="169" actId="20577"/>
        <pc:sldMkLst>
          <pc:docMk/>
          <pc:sldMk cId="565031125" sldId="322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3560581906" sldId="322"/>
        </pc:sldMkLst>
      </pc:sldChg>
      <pc:sldChg chg="modSp add mod">
        <pc:chgData name="Shinenn K" userId="ec2293f8aad7a502" providerId="LiveId" clId="{082C4E6E-28F8-4EDA-827A-D0494B10371E}" dt="2025-01-10T13:13:51.815" v="171"/>
        <pc:sldMkLst>
          <pc:docMk/>
          <pc:sldMk cId="2692073193" sldId="323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3119889526" sldId="323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1094102402" sldId="324"/>
        </pc:sldMkLst>
      </pc:sldChg>
      <pc:sldChg chg="modSp add mod">
        <pc:chgData name="Shinenn K" userId="ec2293f8aad7a502" providerId="LiveId" clId="{082C4E6E-28F8-4EDA-827A-D0494B10371E}" dt="2025-01-10T13:14:37.453" v="179" actId="2711"/>
        <pc:sldMkLst>
          <pc:docMk/>
          <pc:sldMk cId="4238604948" sldId="324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430312133" sldId="325"/>
        </pc:sldMkLst>
      </pc:sldChg>
      <pc:sldChg chg="modSp add mod">
        <pc:chgData name="Shinenn K" userId="ec2293f8aad7a502" providerId="LiveId" clId="{082C4E6E-28F8-4EDA-827A-D0494B10371E}" dt="2025-01-10T13:14:56.877" v="186" actId="20577"/>
        <pc:sldMkLst>
          <pc:docMk/>
          <pc:sldMk cId="2825939269" sldId="325"/>
        </pc:sldMkLst>
      </pc:sldChg>
      <pc:sldChg chg="modSp add mod">
        <pc:chgData name="Shinenn K" userId="ec2293f8aad7a502" providerId="LiveId" clId="{082C4E6E-28F8-4EDA-827A-D0494B10371E}" dt="2025-01-10T13:15:50.194" v="201" actId="20577"/>
        <pc:sldMkLst>
          <pc:docMk/>
          <pc:sldMk cId="713845994" sldId="326"/>
        </pc:sldMkLst>
      </pc:sldChg>
      <pc:sldChg chg="del">
        <pc:chgData name="Shinenn K" userId="ec2293f8aad7a502" providerId="LiveId" clId="{082C4E6E-28F8-4EDA-827A-D0494B10371E}" dt="2025-01-10T12:49:07.181" v="0" actId="47"/>
        <pc:sldMkLst>
          <pc:docMk/>
          <pc:sldMk cId="3792177794" sldId="326"/>
        </pc:sldMkLst>
      </pc:sldChg>
      <pc:sldChg chg="delSp add mod">
        <pc:chgData name="Shinenn K" userId="ec2293f8aad7a502" providerId="LiveId" clId="{082C4E6E-28F8-4EDA-827A-D0494B10371E}" dt="2025-01-10T13:18:38.213" v="243" actId="478"/>
        <pc:sldMkLst>
          <pc:docMk/>
          <pc:sldMk cId="3641843928" sldId="398"/>
        </pc:sldMkLst>
      </pc:sldChg>
      <pc:sldChg chg="delSp add mod">
        <pc:chgData name="Shinenn K" userId="ec2293f8aad7a502" providerId="LiveId" clId="{082C4E6E-28F8-4EDA-827A-D0494B10371E}" dt="2025-01-10T13:18:40.608" v="245" actId="478"/>
        <pc:sldMkLst>
          <pc:docMk/>
          <pc:sldMk cId="2551836562" sldId="456"/>
        </pc:sldMkLst>
      </pc:sldChg>
      <pc:sldChg chg="delSp add mod">
        <pc:chgData name="Shinenn K" userId="ec2293f8aad7a502" providerId="LiveId" clId="{082C4E6E-28F8-4EDA-827A-D0494B10371E}" dt="2025-01-10T13:18:39.605" v="244" actId="478"/>
        <pc:sldMkLst>
          <pc:docMk/>
          <pc:sldMk cId="1511489176" sldId="519"/>
        </pc:sldMkLst>
      </pc:sldChg>
    </pc:docChg>
  </pc:docChgLst>
  <pc:docChgLst>
    <pc:chgData name="Shinenn K" userId="ec2293f8aad7a502" providerId="LiveId" clId="{2D6C8965-1E76-4F1F-8A83-9178E5A7398D}"/>
    <pc:docChg chg="addSld delSld modSld sldOrd">
      <pc:chgData name="Shinenn K" userId="ec2293f8aad7a502" providerId="LiveId" clId="{2D6C8965-1E76-4F1F-8A83-9178E5A7398D}" dt="2024-08-13T09:24:09.443" v="11"/>
      <pc:docMkLst>
        <pc:docMk/>
      </pc:docMkLst>
      <pc:sldChg chg="del">
        <pc:chgData name="Shinenn K" userId="ec2293f8aad7a502" providerId="LiveId" clId="{2D6C8965-1E76-4F1F-8A83-9178E5A7398D}" dt="2024-08-13T09:22:47.599" v="0" actId="47"/>
        <pc:sldMkLst>
          <pc:docMk/>
          <pc:sldMk cId="2056177858" sldId="292"/>
        </pc:sldMkLst>
      </pc:sldChg>
      <pc:sldChg chg="del">
        <pc:chgData name="Shinenn K" userId="ec2293f8aad7a502" providerId="LiveId" clId="{2D6C8965-1E76-4F1F-8A83-9178E5A7398D}" dt="2024-08-13T09:22:47.599" v="0" actId="47"/>
        <pc:sldMkLst>
          <pc:docMk/>
          <pc:sldMk cId="1284644182" sldId="293"/>
        </pc:sldMkLst>
      </pc:sldChg>
      <pc:sldChg chg="add ord">
        <pc:chgData name="Shinenn K" userId="ec2293f8aad7a502" providerId="LiveId" clId="{2D6C8965-1E76-4F1F-8A83-9178E5A7398D}" dt="2024-08-13T09:24:09.443" v="11"/>
        <pc:sldMkLst>
          <pc:docMk/>
          <pc:sldMk cId="4027087458" sldId="354"/>
        </pc:sldMkLst>
      </pc:sldChg>
      <pc:sldChg chg="del">
        <pc:chgData name="Shinenn K" userId="ec2293f8aad7a502" providerId="LiveId" clId="{2D6C8965-1E76-4F1F-8A83-9178E5A7398D}" dt="2024-08-13T09:22:58.433" v="2" actId="47"/>
        <pc:sldMkLst>
          <pc:docMk/>
          <pc:sldMk cId="2713535169" sldId="363"/>
        </pc:sldMkLst>
      </pc:sldChg>
      <pc:sldChg chg="add ord">
        <pc:chgData name="Shinenn K" userId="ec2293f8aad7a502" providerId="LiveId" clId="{2D6C8965-1E76-4F1F-8A83-9178E5A7398D}" dt="2024-08-13T09:24:07.411" v="9"/>
        <pc:sldMkLst>
          <pc:docMk/>
          <pc:sldMk cId="1988790793" sldId="374"/>
        </pc:sldMkLst>
      </pc:sldChg>
      <pc:sldChg chg="del">
        <pc:chgData name="Shinenn K" userId="ec2293f8aad7a502" providerId="LiveId" clId="{2D6C8965-1E76-4F1F-8A83-9178E5A7398D}" dt="2024-08-13T09:22:58.433" v="2" actId="47"/>
        <pc:sldMkLst>
          <pc:docMk/>
          <pc:sldMk cId="49983714" sldId="465"/>
        </pc:sldMkLst>
      </pc:sldChg>
      <pc:sldChg chg="del">
        <pc:chgData name="Shinenn K" userId="ec2293f8aad7a502" providerId="LiveId" clId="{2D6C8965-1E76-4F1F-8A83-9178E5A7398D}" dt="2024-08-13T09:22:58.433" v="2" actId="47"/>
        <pc:sldMkLst>
          <pc:docMk/>
          <pc:sldMk cId="996720150" sldId="466"/>
        </pc:sldMkLst>
      </pc:sldChg>
      <pc:sldChg chg="add">
        <pc:chgData name="Shinenn K" userId="ec2293f8aad7a502" providerId="LiveId" clId="{2D6C8965-1E76-4F1F-8A83-9178E5A7398D}" dt="2024-08-13T09:23:25.984" v="3"/>
        <pc:sldMkLst>
          <pc:docMk/>
          <pc:sldMk cId="2135521560" sldId="467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2409964631" sldId="467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1187306658" sldId="468"/>
        </pc:sldMkLst>
      </pc:sldChg>
      <pc:sldChg chg="add">
        <pc:chgData name="Shinenn K" userId="ec2293f8aad7a502" providerId="LiveId" clId="{2D6C8965-1E76-4F1F-8A83-9178E5A7398D}" dt="2024-08-13T09:23:25.984" v="3"/>
        <pc:sldMkLst>
          <pc:docMk/>
          <pc:sldMk cId="3804687409" sldId="468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701021152" sldId="470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737647955" sldId="472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719594309" sldId="473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705969108" sldId="474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1584483560" sldId="475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1185935987" sldId="476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3195062198" sldId="477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3866979324" sldId="478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386466770" sldId="479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895788544" sldId="480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1812022956" sldId="481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104981435" sldId="482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2955720175" sldId="483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2678480898" sldId="484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2822258008" sldId="485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380860801" sldId="486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121895063" sldId="487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3441229340" sldId="488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4128385939" sldId="489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1260593589" sldId="490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3795469819" sldId="491"/>
        </pc:sldMkLst>
      </pc:sldChg>
      <pc:sldChg chg="del">
        <pc:chgData name="Shinenn K" userId="ec2293f8aad7a502" providerId="LiveId" clId="{2D6C8965-1E76-4F1F-8A83-9178E5A7398D}" dt="2024-08-13T09:22:55.226" v="1" actId="47"/>
        <pc:sldMkLst>
          <pc:docMk/>
          <pc:sldMk cId="2084692080" sldId="492"/>
        </pc:sldMkLst>
      </pc:sldChg>
      <pc:sldMasterChg chg="delSldLayout">
        <pc:chgData name="Shinenn K" userId="ec2293f8aad7a502" providerId="LiveId" clId="{2D6C8965-1E76-4F1F-8A83-9178E5A7398D}" dt="2024-08-13T09:22:55.226" v="1" actId="47"/>
        <pc:sldMasterMkLst>
          <pc:docMk/>
          <pc:sldMasterMk cId="2501459327" sldId="2147483754"/>
        </pc:sldMasterMkLst>
        <pc:sldLayoutChg chg="del">
          <pc:chgData name="Shinenn K" userId="ec2293f8aad7a502" providerId="LiveId" clId="{2D6C8965-1E76-4F1F-8A83-9178E5A7398D}" dt="2024-08-13T09:22:55.226" v="1" actId="47"/>
          <pc:sldLayoutMkLst>
            <pc:docMk/>
            <pc:sldMasterMk cId="2501459327" sldId="2147483754"/>
            <pc:sldLayoutMk cId="1106696664" sldId="2147483780"/>
          </pc:sldLayoutMkLst>
        </pc:sldLayoutChg>
      </pc:sldMasterChg>
    </pc:docChg>
  </pc:docChgLst>
  <pc:docChgLst>
    <pc:chgData name="Shinenn K" userId="ec2293f8aad7a502" providerId="LiveId" clId="{655DC187-747D-4CDA-8C3D-0C0A5AD71621}"/>
    <pc:docChg chg="custSel addSld delSld modSld">
      <pc:chgData name="Shinenn K" userId="ec2293f8aad7a502" providerId="LiveId" clId="{655DC187-747D-4CDA-8C3D-0C0A5AD71621}" dt="2024-07-31T02:38:53.480" v="14" actId="700"/>
      <pc:docMkLst>
        <pc:docMk/>
      </pc:docMkLst>
      <pc:sldChg chg="del">
        <pc:chgData name="Shinenn K" userId="ec2293f8aad7a502" providerId="LiveId" clId="{655DC187-747D-4CDA-8C3D-0C0A5AD71621}" dt="2024-07-30T02:44:21.703" v="0" actId="47"/>
        <pc:sldMkLst>
          <pc:docMk/>
          <pc:sldMk cId="648910524" sldId="313"/>
        </pc:sldMkLst>
      </pc:sldChg>
      <pc:sldChg chg="del">
        <pc:chgData name="Shinenn K" userId="ec2293f8aad7a502" providerId="LiveId" clId="{655DC187-747D-4CDA-8C3D-0C0A5AD71621}" dt="2024-07-30T02:44:21.703" v="0" actId="47"/>
        <pc:sldMkLst>
          <pc:docMk/>
          <pc:sldMk cId="983113143" sldId="388"/>
        </pc:sldMkLst>
      </pc:sldChg>
      <pc:sldChg chg="del">
        <pc:chgData name="Shinenn K" userId="ec2293f8aad7a502" providerId="LiveId" clId="{655DC187-747D-4CDA-8C3D-0C0A5AD71621}" dt="2024-07-30T02:44:21.703" v="0" actId="47"/>
        <pc:sldMkLst>
          <pc:docMk/>
          <pc:sldMk cId="2206446883" sldId="389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3875113347" sldId="390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565802425" sldId="391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1450230270" sldId="392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3194811787" sldId="393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2253325298" sldId="394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678300847" sldId="395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510678978" sldId="396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2798114463" sldId="397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4046438742" sldId="398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1572349814" sldId="399"/>
        </pc:sldMkLst>
      </pc:sldChg>
      <pc:sldChg chg="del">
        <pc:chgData name="Shinenn K" userId="ec2293f8aad7a502" providerId="LiveId" clId="{655DC187-747D-4CDA-8C3D-0C0A5AD71621}" dt="2024-07-30T02:44:28.443" v="1" actId="47"/>
        <pc:sldMkLst>
          <pc:docMk/>
          <pc:sldMk cId="2676576257" sldId="400"/>
        </pc:sldMkLst>
      </pc:sldChg>
      <pc:sldChg chg="add">
        <pc:chgData name="Shinenn K" userId="ec2293f8aad7a502" providerId="LiveId" clId="{655DC187-747D-4CDA-8C3D-0C0A5AD71621}" dt="2024-07-30T02:45:11.216" v="4"/>
        <pc:sldMkLst>
          <pc:docMk/>
          <pc:sldMk cId="2503255021" sldId="462"/>
        </pc:sldMkLst>
      </pc:sldChg>
      <pc:sldChg chg="add">
        <pc:chgData name="Shinenn K" userId="ec2293f8aad7a502" providerId="LiveId" clId="{655DC187-747D-4CDA-8C3D-0C0A5AD71621}" dt="2024-07-30T02:45:24.848" v="5"/>
        <pc:sldMkLst>
          <pc:docMk/>
          <pc:sldMk cId="1883067036" sldId="463"/>
        </pc:sldMkLst>
      </pc:sldChg>
      <pc:sldChg chg="delSp add mod">
        <pc:chgData name="Shinenn K" userId="ec2293f8aad7a502" providerId="LiveId" clId="{655DC187-747D-4CDA-8C3D-0C0A5AD71621}" dt="2024-07-30T02:44:51.172" v="3" actId="478"/>
        <pc:sldMkLst>
          <pc:docMk/>
          <pc:sldMk cId="1330396423" sldId="464"/>
        </pc:sldMkLst>
      </pc:sldChg>
      <pc:sldChg chg="addSp delSp modSp new mod modClrScheme chgLayout">
        <pc:chgData name="Shinenn K" userId="ec2293f8aad7a502" providerId="LiveId" clId="{655DC187-747D-4CDA-8C3D-0C0A5AD71621}" dt="2024-07-30T02:45:33.732" v="7" actId="700"/>
        <pc:sldMkLst>
          <pc:docMk/>
          <pc:sldMk cId="2829499555" sldId="465"/>
        </pc:sldMkLst>
      </pc:sldChg>
      <pc:sldChg chg="addSp delSp modSp new mod modClrScheme chgLayout">
        <pc:chgData name="Shinenn K" userId="ec2293f8aad7a502" providerId="LiveId" clId="{655DC187-747D-4CDA-8C3D-0C0A5AD71621}" dt="2024-07-30T02:45:39.004" v="9" actId="700"/>
        <pc:sldMkLst>
          <pc:docMk/>
          <pc:sldMk cId="2755390221" sldId="466"/>
        </pc:sldMkLst>
      </pc:sldChg>
      <pc:sldChg chg="addSp delSp modSp new mod modClrScheme chgLayout">
        <pc:chgData name="Shinenn K" userId="ec2293f8aad7a502" providerId="LiveId" clId="{655DC187-747D-4CDA-8C3D-0C0A5AD71621}" dt="2024-07-30T02:45:49.295" v="12" actId="700"/>
        <pc:sldMkLst>
          <pc:docMk/>
          <pc:sldMk cId="300891054" sldId="467"/>
        </pc:sldMkLst>
      </pc:sldChg>
      <pc:sldChg chg="addSp modSp new mod modClrScheme chgLayout">
        <pc:chgData name="Shinenn K" userId="ec2293f8aad7a502" providerId="LiveId" clId="{655DC187-747D-4CDA-8C3D-0C0A5AD71621}" dt="2024-07-31T02:38:53.480" v="14" actId="700"/>
        <pc:sldMkLst>
          <pc:docMk/>
          <pc:sldMk cId="973605378" sldId="468"/>
        </pc:sldMkLst>
      </pc:sldChg>
    </pc:docChg>
  </pc:docChgLst>
  <pc:docChgLst>
    <pc:chgData name="Shinenn K" userId="ec2293f8aad7a502" providerId="LiveId" clId="{8AC9CA06-2CBA-4777-9BEA-868756C1EAE5}"/>
    <pc:docChg chg="undo custSel addSld delSld modSld">
      <pc:chgData name="Shinenn K" userId="ec2293f8aad7a502" providerId="LiveId" clId="{8AC9CA06-2CBA-4777-9BEA-868756C1EAE5}" dt="2024-11-15T11:51:39.908" v="1048" actId="207"/>
      <pc:docMkLst>
        <pc:docMk/>
      </pc:docMkLst>
      <pc:sldChg chg="del">
        <pc:chgData name="Shinenn K" userId="ec2293f8aad7a502" providerId="LiveId" clId="{8AC9CA06-2CBA-4777-9BEA-868756C1EAE5}" dt="2024-11-15T10:43:07.985" v="0" actId="47"/>
        <pc:sldMkLst>
          <pc:docMk/>
          <pc:sldMk cId="740524" sldId="387"/>
        </pc:sldMkLst>
      </pc:sldChg>
      <pc:sldChg chg="del">
        <pc:chgData name="Shinenn K" userId="ec2293f8aad7a502" providerId="LiveId" clId="{8AC9CA06-2CBA-4777-9BEA-868756C1EAE5}" dt="2024-11-15T10:43:07.985" v="0" actId="47"/>
        <pc:sldMkLst>
          <pc:docMk/>
          <pc:sldMk cId="334672012" sldId="420"/>
        </pc:sldMkLst>
      </pc:sldChg>
      <pc:sldChg chg="del">
        <pc:chgData name="Shinenn K" userId="ec2293f8aad7a502" providerId="LiveId" clId="{8AC9CA06-2CBA-4777-9BEA-868756C1EAE5}" dt="2024-11-15T10:43:07.985" v="0" actId="47"/>
        <pc:sldMkLst>
          <pc:docMk/>
          <pc:sldMk cId="3897065060" sldId="446"/>
        </pc:sldMkLst>
      </pc:sldChg>
      <pc:sldChg chg="modSp mod">
        <pc:chgData name="Shinenn K" userId="ec2293f8aad7a502" providerId="LiveId" clId="{8AC9CA06-2CBA-4777-9BEA-868756C1EAE5}" dt="2024-11-15T10:50:24.232" v="4"/>
        <pc:sldMkLst>
          <pc:docMk/>
          <pc:sldMk cId="3905377495" sldId="447"/>
        </pc:sldMkLst>
      </pc:sldChg>
      <pc:sldChg chg="addSp delSp modSp new mod modClrScheme chgLayout">
        <pc:chgData name="Shinenn K" userId="ec2293f8aad7a502" providerId="LiveId" clId="{8AC9CA06-2CBA-4777-9BEA-868756C1EAE5}" dt="2024-11-15T10:54:49.343" v="42" actId="14100"/>
        <pc:sldMkLst>
          <pc:docMk/>
          <pc:sldMk cId="54514831" sldId="448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631485008" sldId="448"/>
        </pc:sldMkLst>
      </pc:sldChg>
      <pc:sldChg chg="modSp add mod">
        <pc:chgData name="Shinenn K" userId="ec2293f8aad7a502" providerId="LiveId" clId="{8AC9CA06-2CBA-4777-9BEA-868756C1EAE5}" dt="2024-11-15T10:54:23.788" v="38" actId="403"/>
        <pc:sldMkLst>
          <pc:docMk/>
          <pc:sldMk cId="1092851479" sldId="449"/>
        </pc:sldMkLst>
      </pc:sldChg>
      <pc:sldChg chg="modSp new mod">
        <pc:chgData name="Shinenn K" userId="ec2293f8aad7a502" providerId="LiveId" clId="{8AC9CA06-2CBA-4777-9BEA-868756C1EAE5}" dt="2024-11-15T11:31:41.708" v="590" actId="404"/>
        <pc:sldMkLst>
          <pc:docMk/>
          <pc:sldMk cId="1172373989" sldId="450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4163723113" sldId="450"/>
        </pc:sldMkLst>
      </pc:sldChg>
      <pc:sldChg chg="addSp modSp new mod">
        <pc:chgData name="Shinenn K" userId="ec2293f8aad7a502" providerId="LiveId" clId="{8AC9CA06-2CBA-4777-9BEA-868756C1EAE5}" dt="2024-11-15T11:50:50.753" v="1036" actId="1076"/>
        <pc:sldMkLst>
          <pc:docMk/>
          <pc:sldMk cId="1721193744" sldId="451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746027876" sldId="451"/>
        </pc:sldMkLst>
      </pc:sldChg>
      <pc:sldChg chg="modSp new mod">
        <pc:chgData name="Shinenn K" userId="ec2293f8aad7a502" providerId="LiveId" clId="{8AC9CA06-2CBA-4777-9BEA-868756C1EAE5}" dt="2024-11-15T11:16:15.550" v="319" actId="6549"/>
        <pc:sldMkLst>
          <pc:docMk/>
          <pc:sldMk cId="1884852082" sldId="452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1994404602" sldId="452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09395411" sldId="453"/>
        </pc:sldMkLst>
      </pc:sldChg>
      <pc:sldChg chg="modSp new mod">
        <pc:chgData name="Shinenn K" userId="ec2293f8aad7a502" providerId="LiveId" clId="{8AC9CA06-2CBA-4777-9BEA-868756C1EAE5}" dt="2024-11-15T11:16:28.563" v="323" actId="6549"/>
        <pc:sldMkLst>
          <pc:docMk/>
          <pc:sldMk cId="1310733027" sldId="453"/>
        </pc:sldMkLst>
      </pc:sldChg>
      <pc:sldChg chg="modSp add mod">
        <pc:chgData name="Shinenn K" userId="ec2293f8aad7a502" providerId="LiveId" clId="{8AC9CA06-2CBA-4777-9BEA-868756C1EAE5}" dt="2024-11-15T11:16:25.548" v="322" actId="6549"/>
        <pc:sldMkLst>
          <pc:docMk/>
          <pc:sldMk cId="95886123" sldId="454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142778834" sldId="454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282867016" sldId="455"/>
        </pc:sldMkLst>
      </pc:sldChg>
      <pc:sldChg chg="addSp modSp new mod">
        <pc:chgData name="Shinenn K" userId="ec2293f8aad7a502" providerId="LiveId" clId="{8AC9CA06-2CBA-4777-9BEA-868756C1EAE5}" dt="2024-11-15T11:23:25.517" v="442" actId="1038"/>
        <pc:sldMkLst>
          <pc:docMk/>
          <pc:sldMk cId="3439981778" sldId="455"/>
        </pc:sldMkLst>
      </pc:sldChg>
      <pc:sldChg chg="modSp new mod">
        <pc:chgData name="Shinenn K" userId="ec2293f8aad7a502" providerId="LiveId" clId="{8AC9CA06-2CBA-4777-9BEA-868756C1EAE5}" dt="2024-11-15T11:22:47.768" v="425" actId="5793"/>
        <pc:sldMkLst>
          <pc:docMk/>
          <pc:sldMk cId="1684581081" sldId="456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884152036" sldId="456"/>
        </pc:sldMkLst>
      </pc:sldChg>
      <pc:sldChg chg="addSp modSp new mod">
        <pc:chgData name="Shinenn K" userId="ec2293f8aad7a502" providerId="LiveId" clId="{8AC9CA06-2CBA-4777-9BEA-868756C1EAE5}" dt="2024-11-15T11:51:25.577" v="1047" actId="1076"/>
        <pc:sldMkLst>
          <pc:docMk/>
          <pc:sldMk cId="1310520811" sldId="457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3776831972" sldId="457"/>
        </pc:sldMkLst>
      </pc:sldChg>
      <pc:sldChg chg="modSp new mod">
        <pc:chgData name="Shinenn K" userId="ec2293f8aad7a502" providerId="LiveId" clId="{8AC9CA06-2CBA-4777-9BEA-868756C1EAE5}" dt="2024-11-15T11:29:26.605" v="536" actId="207"/>
        <pc:sldMkLst>
          <pc:docMk/>
          <pc:sldMk cId="2325820751" sldId="458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3117047879" sldId="458"/>
        </pc:sldMkLst>
      </pc:sldChg>
      <pc:sldChg chg="modSp new mod">
        <pc:chgData name="Shinenn K" userId="ec2293f8aad7a502" providerId="LiveId" clId="{8AC9CA06-2CBA-4777-9BEA-868756C1EAE5}" dt="2024-11-15T11:30:51.217" v="588" actId="14100"/>
        <pc:sldMkLst>
          <pc:docMk/>
          <pc:sldMk cId="993577103" sldId="459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986848117" sldId="459"/>
        </pc:sldMkLst>
      </pc:sldChg>
      <pc:sldChg chg="addSp modSp new mod">
        <pc:chgData name="Shinenn K" userId="ec2293f8aad7a502" providerId="LiveId" clId="{8AC9CA06-2CBA-4777-9BEA-868756C1EAE5}" dt="2024-11-15T11:51:39.908" v="1048" actId="207"/>
        <pc:sldMkLst>
          <pc:docMk/>
          <pc:sldMk cId="2158177992" sldId="460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407087439" sldId="460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1592996184" sldId="461"/>
        </pc:sldMkLst>
      </pc:sldChg>
      <pc:sldChg chg="modSp new mod">
        <pc:chgData name="Shinenn K" userId="ec2293f8aad7a502" providerId="LiveId" clId="{8AC9CA06-2CBA-4777-9BEA-868756C1EAE5}" dt="2024-11-15T11:37:44.969" v="788" actId="14100"/>
        <pc:sldMkLst>
          <pc:docMk/>
          <pc:sldMk cId="2480770916" sldId="461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007909720" sldId="462"/>
        </pc:sldMkLst>
      </pc:sldChg>
      <pc:sldChg chg="modSp new mod">
        <pc:chgData name="Shinenn K" userId="ec2293f8aad7a502" providerId="LiveId" clId="{8AC9CA06-2CBA-4777-9BEA-868756C1EAE5}" dt="2024-11-15T11:38:59.755" v="801" actId="20577"/>
        <pc:sldMkLst>
          <pc:docMk/>
          <pc:sldMk cId="3557481909" sldId="462"/>
        </pc:sldMkLst>
      </pc:sldChg>
      <pc:sldChg chg="addSp modSp new mod">
        <pc:chgData name="Shinenn K" userId="ec2293f8aad7a502" providerId="LiveId" clId="{8AC9CA06-2CBA-4777-9BEA-868756C1EAE5}" dt="2024-11-15T11:41:38.923" v="863" actId="14100"/>
        <pc:sldMkLst>
          <pc:docMk/>
          <pc:sldMk cId="2686358280" sldId="463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816453286" sldId="463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436138511" sldId="464"/>
        </pc:sldMkLst>
      </pc:sldChg>
      <pc:sldChg chg="modSp new mod">
        <pc:chgData name="Shinenn K" userId="ec2293f8aad7a502" providerId="LiveId" clId="{8AC9CA06-2CBA-4777-9BEA-868756C1EAE5}" dt="2024-11-15T11:42:59.904" v="898"/>
        <pc:sldMkLst>
          <pc:docMk/>
          <pc:sldMk cId="856037574" sldId="464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664009008" sldId="465"/>
        </pc:sldMkLst>
      </pc:sldChg>
      <pc:sldChg chg="modSp new mod">
        <pc:chgData name="Shinenn K" userId="ec2293f8aad7a502" providerId="LiveId" clId="{8AC9CA06-2CBA-4777-9BEA-868756C1EAE5}" dt="2024-11-15T11:44:20.430" v="930" actId="6549"/>
        <pc:sldMkLst>
          <pc:docMk/>
          <pc:sldMk cId="1496358307" sldId="465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98088041" sldId="466"/>
        </pc:sldMkLst>
      </pc:sldChg>
      <pc:sldChg chg="modSp add mod">
        <pc:chgData name="Shinenn K" userId="ec2293f8aad7a502" providerId="LiveId" clId="{8AC9CA06-2CBA-4777-9BEA-868756C1EAE5}" dt="2024-11-15T11:46:13.534" v="972" actId="207"/>
        <pc:sldMkLst>
          <pc:docMk/>
          <pc:sldMk cId="3372975214" sldId="466"/>
        </pc:sldMkLst>
      </pc:sldChg>
      <pc:sldChg chg="modSp add mod">
        <pc:chgData name="Shinenn K" userId="ec2293f8aad7a502" providerId="LiveId" clId="{8AC9CA06-2CBA-4777-9BEA-868756C1EAE5}" dt="2024-11-15T11:46:54.306" v="975" actId="14100"/>
        <pc:sldMkLst>
          <pc:docMk/>
          <pc:sldMk cId="1259942603" sldId="467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903343684" sldId="467"/>
        </pc:sldMkLst>
      </pc:sldChg>
      <pc:sldChg chg="addSp delSp modSp new mod modClrScheme chgLayout">
        <pc:chgData name="Shinenn K" userId="ec2293f8aad7a502" providerId="LiveId" clId="{8AC9CA06-2CBA-4777-9BEA-868756C1EAE5}" dt="2024-11-15T11:47:33.699" v="993" actId="20577"/>
        <pc:sldMkLst>
          <pc:docMk/>
          <pc:sldMk cId="330583380" sldId="468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578253689" sldId="468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3631577329" sldId="469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436467392" sldId="470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1353234376" sldId="471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416813103" sldId="472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3598816263" sldId="473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009879953" sldId="474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811234901" sldId="475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474362536" sldId="476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337127491" sldId="477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612381918" sldId="478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2612941226" sldId="479"/>
        </pc:sldMkLst>
      </pc:sldChg>
      <pc:sldChg chg="del">
        <pc:chgData name="Shinenn K" userId="ec2293f8aad7a502" providerId="LiveId" clId="{8AC9CA06-2CBA-4777-9BEA-868756C1EAE5}" dt="2024-11-15T10:50:07.375" v="1" actId="47"/>
        <pc:sldMkLst>
          <pc:docMk/>
          <pc:sldMk cId="1240389912" sldId="480"/>
        </pc:sldMkLst>
      </pc:sldChg>
      <pc:sldMasterChg chg="delSldLayout">
        <pc:chgData name="Shinenn K" userId="ec2293f8aad7a502" providerId="LiveId" clId="{8AC9CA06-2CBA-4777-9BEA-868756C1EAE5}" dt="2024-11-15T10:43:07.985" v="0" actId="47"/>
        <pc:sldMasterMkLst>
          <pc:docMk/>
          <pc:sldMasterMk cId="34949889" sldId="2147483709"/>
        </pc:sldMasterMkLst>
        <pc:sldLayoutChg chg="del">
          <pc:chgData name="Shinenn K" userId="ec2293f8aad7a502" providerId="LiveId" clId="{8AC9CA06-2CBA-4777-9BEA-868756C1EAE5}" dt="2024-11-15T10:43:07.985" v="0" actId="47"/>
          <pc:sldLayoutMkLst>
            <pc:docMk/>
            <pc:sldMasterMk cId="34949889" sldId="2147483709"/>
            <pc:sldLayoutMk cId="1262586084" sldId="2147483778"/>
          </pc:sldLayoutMkLst>
        </pc:sldLayoutChg>
      </pc:sldMasterChg>
    </pc:docChg>
  </pc:docChgLst>
  <pc:docChgLst>
    <pc:chgData name="Shinenn K" userId="ec2293f8aad7a502" providerId="LiveId" clId="{74F14DD9-3EBE-460B-82AA-5465BF9A9DD8}"/>
    <pc:docChg chg="undo custSel addSld delSld modSld sldOrd modMainMaster">
      <pc:chgData name="Shinenn K" userId="ec2293f8aad7a502" providerId="LiveId" clId="{74F14DD9-3EBE-460B-82AA-5465BF9A9DD8}" dt="2024-03-15T13:25:35.706" v="644" actId="1076"/>
      <pc:docMkLst>
        <pc:docMk/>
      </pc:docMkLst>
      <pc:sldChg chg="mod modClrScheme chgLayout">
        <pc:chgData name="Shinenn K" userId="ec2293f8aad7a502" providerId="LiveId" clId="{74F14DD9-3EBE-460B-82AA-5465BF9A9DD8}" dt="2024-03-15T12:53:00.417" v="302" actId="700"/>
        <pc:sldMkLst>
          <pc:docMk/>
          <pc:sldMk cId="2232206900" sldId="261"/>
        </pc:sldMkLst>
      </pc:sldChg>
      <pc:sldChg chg="modSp mod">
        <pc:chgData name="Shinenn K" userId="ec2293f8aad7a502" providerId="LiveId" clId="{74F14DD9-3EBE-460B-82AA-5465BF9A9DD8}" dt="2024-03-14T10:29:05.448" v="273" actId="403"/>
        <pc:sldMkLst>
          <pc:docMk/>
          <pc:sldMk cId="1652968518" sldId="353"/>
        </pc:sldMkLst>
      </pc:sldChg>
      <pc:sldChg chg="modSp mod">
        <pc:chgData name="Shinenn K" userId="ec2293f8aad7a502" providerId="LiveId" clId="{74F14DD9-3EBE-460B-82AA-5465BF9A9DD8}" dt="2024-03-14T10:45:16.823" v="286" actId="404"/>
        <pc:sldMkLst>
          <pc:docMk/>
          <pc:sldMk cId="1270484451" sldId="354"/>
        </pc:sldMkLst>
      </pc:sldChg>
      <pc:sldChg chg="modSp mod">
        <pc:chgData name="Shinenn K" userId="ec2293f8aad7a502" providerId="LiveId" clId="{74F14DD9-3EBE-460B-82AA-5465BF9A9DD8}" dt="2024-03-15T01:44:57.025" v="299" actId="20577"/>
        <pc:sldMkLst>
          <pc:docMk/>
          <pc:sldMk cId="1590158226" sldId="355"/>
        </pc:sldMkLst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470698034" sldId="356"/>
        </pc:sldMkLst>
      </pc:sldChg>
      <pc:sldChg chg="addSp modSp new mod modClrScheme chgLayout">
        <pc:chgData name="Shinenn K" userId="ec2293f8aad7a502" providerId="LiveId" clId="{74F14DD9-3EBE-460B-82AA-5465BF9A9DD8}" dt="2024-03-15T13:21:29.187" v="600" actId="404"/>
        <pc:sldMkLst>
          <pc:docMk/>
          <pc:sldMk cId="2908161505" sldId="356"/>
        </pc:sldMkLst>
      </pc:sldChg>
      <pc:sldChg chg="new del mod modClrScheme chgLayout">
        <pc:chgData name="Shinenn K" userId="ec2293f8aad7a502" providerId="LiveId" clId="{74F14DD9-3EBE-460B-82AA-5465BF9A9DD8}" dt="2024-03-15T12:53:39.390" v="305" actId="47"/>
        <pc:sldMkLst>
          <pc:docMk/>
          <pc:sldMk cId="2016799591" sldId="357"/>
        </pc:sldMkLst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3174343560" sldId="357"/>
        </pc:sldMkLst>
      </pc:sldChg>
      <pc:sldChg chg="addSp modSp new mod modClrScheme chgLayout">
        <pc:chgData name="Shinenn K" userId="ec2293f8aad7a502" providerId="LiveId" clId="{74F14DD9-3EBE-460B-82AA-5465BF9A9DD8}" dt="2024-03-15T12:54:41.938" v="323" actId="1076"/>
        <pc:sldMkLst>
          <pc:docMk/>
          <pc:sldMk cId="3235075868" sldId="357"/>
        </pc:sldMkLst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1321300605" sldId="358"/>
        </pc:sldMkLst>
      </pc:sldChg>
      <pc:sldChg chg="modSp mod">
        <pc:chgData name="Shinenn K" userId="ec2293f8aad7a502" providerId="LiveId" clId="{74F14DD9-3EBE-460B-82AA-5465BF9A9DD8}" dt="2024-03-15T13:21:42.488" v="608" actId="404"/>
        <pc:sldMkLst>
          <pc:docMk/>
          <pc:sldMk cId="2522828787" sldId="358"/>
        </pc:sldMkLst>
      </pc:sldChg>
      <pc:sldChg chg="modSp mod">
        <pc:chgData name="Shinenn K" userId="ec2293f8aad7a502" providerId="LiveId" clId="{74F14DD9-3EBE-460B-82AA-5465BF9A9DD8}" dt="2024-03-15T13:06:28.541" v="448" actId="1035"/>
        <pc:sldMkLst>
          <pc:docMk/>
          <pc:sldMk cId="2028241310" sldId="359"/>
        </pc:sldMkLst>
      </pc:sldChg>
      <pc:sldChg chg="addSp delSp modSp new mod modClrScheme chgLayout">
        <pc:chgData name="Shinenn K" userId="ec2293f8aad7a502" providerId="LiveId" clId="{74F14DD9-3EBE-460B-82AA-5465BF9A9DD8}" dt="2024-03-15T13:03:32.136" v="416"/>
        <pc:sldMkLst>
          <pc:docMk/>
          <pc:sldMk cId="1689740432" sldId="360"/>
        </pc:sldMkLst>
      </pc:sldChg>
      <pc:sldChg chg="modSp mod">
        <pc:chgData name="Shinenn K" userId="ec2293f8aad7a502" providerId="LiveId" clId="{74F14DD9-3EBE-460B-82AA-5465BF9A9DD8}" dt="2024-03-15T13:22:14.151" v="621" actId="1076"/>
        <pc:sldMkLst>
          <pc:docMk/>
          <pc:sldMk cId="3355680825" sldId="361"/>
        </pc:sldMkLst>
      </pc:sldChg>
      <pc:sldChg chg="modSp mod">
        <pc:chgData name="Shinenn K" userId="ec2293f8aad7a502" providerId="LiveId" clId="{74F14DD9-3EBE-460B-82AA-5465BF9A9DD8}" dt="2024-03-15T13:04:13.603" v="426" actId="404"/>
        <pc:sldMkLst>
          <pc:docMk/>
          <pc:sldMk cId="2140545798" sldId="362"/>
        </pc:sldMkLst>
      </pc:sldChg>
      <pc:sldChg chg="modSp del mod">
        <pc:chgData name="Shinenn K" userId="ec2293f8aad7a502" providerId="LiveId" clId="{74F14DD9-3EBE-460B-82AA-5465BF9A9DD8}" dt="2024-03-15T13:23:02.262" v="624" actId="47"/>
        <pc:sldMkLst>
          <pc:docMk/>
          <pc:sldMk cId="2585931386" sldId="363"/>
        </pc:sldMkLst>
      </pc:sldChg>
      <pc:sldChg chg="modSp mod">
        <pc:chgData name="Shinenn K" userId="ec2293f8aad7a502" providerId="LiveId" clId="{74F14DD9-3EBE-460B-82AA-5465BF9A9DD8}" dt="2024-03-15T13:10:12.775" v="500" actId="14100"/>
        <pc:sldMkLst>
          <pc:docMk/>
          <pc:sldMk cId="1259588433" sldId="364"/>
        </pc:sldMkLst>
      </pc:sldChg>
      <pc:sldChg chg="modSp mod">
        <pc:chgData name="Shinenn K" userId="ec2293f8aad7a502" providerId="LiveId" clId="{74F14DD9-3EBE-460B-82AA-5465BF9A9DD8}" dt="2024-03-15T13:10:42.188" v="513" actId="1036"/>
        <pc:sldMkLst>
          <pc:docMk/>
          <pc:sldMk cId="3609072575" sldId="365"/>
        </pc:sldMkLst>
      </pc:sldChg>
      <pc:sldChg chg="modSp del mod">
        <pc:chgData name="Shinenn K" userId="ec2293f8aad7a502" providerId="LiveId" clId="{74F14DD9-3EBE-460B-82AA-5465BF9A9DD8}" dt="2024-03-15T13:23:20.885" v="627" actId="47"/>
        <pc:sldMkLst>
          <pc:docMk/>
          <pc:sldMk cId="1620810332" sldId="366"/>
        </pc:sldMkLst>
      </pc:sldChg>
      <pc:sldChg chg="modSp mod">
        <pc:chgData name="Shinenn K" userId="ec2293f8aad7a502" providerId="LiveId" clId="{74F14DD9-3EBE-460B-82AA-5465BF9A9DD8}" dt="2024-03-15T13:25:35.706" v="644" actId="1076"/>
        <pc:sldMkLst>
          <pc:docMk/>
          <pc:sldMk cId="785179689" sldId="367"/>
        </pc:sldMkLst>
      </pc:sldChg>
      <pc:sldChg chg="modSp del mod">
        <pc:chgData name="Shinenn K" userId="ec2293f8aad7a502" providerId="LiveId" clId="{74F14DD9-3EBE-460B-82AA-5465BF9A9DD8}" dt="2024-03-15T13:23:55.995" v="630" actId="47"/>
        <pc:sldMkLst>
          <pc:docMk/>
          <pc:sldMk cId="425800358" sldId="368"/>
        </pc:sldMkLst>
      </pc:sldChg>
      <pc:sldChg chg="modSp mod">
        <pc:chgData name="Shinenn K" userId="ec2293f8aad7a502" providerId="LiveId" clId="{74F14DD9-3EBE-460B-82AA-5465BF9A9DD8}" dt="2024-03-15T13:13:01.196" v="539" actId="6549"/>
        <pc:sldMkLst>
          <pc:docMk/>
          <pc:sldMk cId="4064630529" sldId="369"/>
        </pc:sldMkLst>
      </pc:sldChg>
      <pc:sldChg chg="modSp del mod">
        <pc:chgData name="Shinenn K" userId="ec2293f8aad7a502" providerId="LiveId" clId="{74F14DD9-3EBE-460B-82AA-5465BF9A9DD8}" dt="2024-03-15T13:24:15.545" v="634" actId="47"/>
        <pc:sldMkLst>
          <pc:docMk/>
          <pc:sldMk cId="275117068" sldId="370"/>
        </pc:sldMkLst>
      </pc:sldChg>
      <pc:sldChg chg="modSp mod">
        <pc:chgData name="Shinenn K" userId="ec2293f8aad7a502" providerId="LiveId" clId="{74F14DD9-3EBE-460B-82AA-5465BF9A9DD8}" dt="2024-03-15T13:15:12.916" v="559" actId="404"/>
        <pc:sldMkLst>
          <pc:docMk/>
          <pc:sldMk cId="3386351612" sldId="371"/>
        </pc:sldMkLst>
      </pc:sldChg>
      <pc:sldChg chg="modSp del mod">
        <pc:chgData name="Shinenn K" userId="ec2293f8aad7a502" providerId="LiveId" clId="{74F14DD9-3EBE-460B-82AA-5465BF9A9DD8}" dt="2024-03-15T13:24:27.767" v="636" actId="47"/>
        <pc:sldMkLst>
          <pc:docMk/>
          <pc:sldMk cId="4078790478" sldId="372"/>
        </pc:sldMkLst>
      </pc:sldChg>
      <pc:sldChg chg="modSp mod">
        <pc:chgData name="Shinenn K" userId="ec2293f8aad7a502" providerId="LiveId" clId="{74F14DD9-3EBE-460B-82AA-5465BF9A9DD8}" dt="2024-03-15T13:16:21.646" v="571" actId="20577"/>
        <pc:sldMkLst>
          <pc:docMk/>
          <pc:sldMk cId="2474020533" sldId="373"/>
        </pc:sldMkLst>
      </pc:sldChg>
      <pc:sldChg chg="modSp mod">
        <pc:chgData name="Shinenn K" userId="ec2293f8aad7a502" providerId="LiveId" clId="{74F14DD9-3EBE-460B-82AA-5465BF9A9DD8}" dt="2024-03-15T13:24:47.239" v="641" actId="403"/>
        <pc:sldMkLst>
          <pc:docMk/>
          <pc:sldMk cId="902370225" sldId="374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95683721" sldId="375"/>
        </pc:sldMkLst>
      </pc:sldChg>
      <pc:sldChg chg="modSp mod ord">
        <pc:chgData name="Shinenn K" userId="ec2293f8aad7a502" providerId="LiveId" clId="{74F14DD9-3EBE-460B-82AA-5465BF9A9DD8}" dt="2024-03-15T13:24:10.076" v="633"/>
        <pc:sldMkLst>
          <pc:docMk/>
          <pc:sldMk cId="519257148" sldId="375"/>
        </pc:sldMkLst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786685451" sldId="375"/>
        </pc:sldMkLst>
      </pc:sldChg>
      <pc:sldChg chg="del">
        <pc:chgData name="Shinenn K" userId="ec2293f8aad7a502" providerId="LiveId" clId="{74F14DD9-3EBE-460B-82AA-5465BF9A9DD8}" dt="2024-03-15T13:23:43.978" v="628" actId="2696"/>
        <pc:sldMkLst>
          <pc:docMk/>
          <pc:sldMk cId="2261226177" sldId="375"/>
        </pc:sldMkLst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481520521" sldId="376"/>
        </pc:sldMkLst>
      </pc:sldChg>
      <pc:sldChg chg="modSp mod">
        <pc:chgData name="Shinenn K" userId="ec2293f8aad7a502" providerId="LiveId" clId="{74F14DD9-3EBE-460B-82AA-5465BF9A9DD8}" dt="2024-03-15T13:23:54.683" v="629"/>
        <pc:sldMkLst>
          <pc:docMk/>
          <pc:sldMk cId="1740522140" sldId="376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584034867" sldId="376"/>
        </pc:sldMkLst>
      </pc:sldChg>
      <pc:sldChg chg="del">
        <pc:chgData name="Shinenn K" userId="ec2293f8aad7a502" providerId="LiveId" clId="{74F14DD9-3EBE-460B-82AA-5465BF9A9DD8}" dt="2024-03-15T13:23:43.978" v="628" actId="2696"/>
        <pc:sldMkLst>
          <pc:docMk/>
          <pc:sldMk cId="3987360803" sldId="376"/>
        </pc:sldMkLst>
      </pc:sldChg>
      <pc:sldChg chg="modSp mod">
        <pc:chgData name="Shinenn K" userId="ec2293f8aad7a502" providerId="LiveId" clId="{74F14DD9-3EBE-460B-82AA-5465BF9A9DD8}" dt="2024-03-15T13:23:18.917" v="626"/>
        <pc:sldMkLst>
          <pc:docMk/>
          <pc:sldMk cId="1343365654" sldId="377"/>
        </pc:sldMkLst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720536540" sldId="377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808710821" sldId="377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3183583335" sldId="378"/>
        </pc:sldMkLst>
      </pc:sldChg>
      <pc:sldChg chg="modSp mod">
        <pc:chgData name="Shinenn K" userId="ec2293f8aad7a502" providerId="LiveId" clId="{74F14DD9-3EBE-460B-82AA-5465BF9A9DD8}" dt="2024-03-15T13:23:00.012" v="623"/>
        <pc:sldMkLst>
          <pc:docMk/>
          <pc:sldMk cId="4270656304" sldId="378"/>
        </pc:sldMkLst>
      </pc:sldChg>
      <pc:sldChg chg="modSp mod">
        <pc:chgData name="Shinenn K" userId="ec2293f8aad7a502" providerId="LiveId" clId="{74F14DD9-3EBE-460B-82AA-5465BF9A9DD8}" dt="2024-03-15T13:24:26.141" v="635"/>
        <pc:sldMkLst>
          <pc:docMk/>
          <pc:sldMk cId="1611051400" sldId="379"/>
        </pc:sldMkLst>
      </pc:sldChg>
      <pc:sldMasterChg chg="modSldLayout">
        <pc:chgData name="Shinenn K" userId="ec2293f8aad7a502" providerId="LiveId" clId="{74F14DD9-3EBE-460B-82AA-5465BF9A9DD8}" dt="2024-03-15T12:56:40.540" v="328" actId="2710"/>
        <pc:sldMasterMkLst>
          <pc:docMk/>
          <pc:sldMasterMk cId="3222464840" sldId="2147483660"/>
        </pc:sldMasterMkLst>
        <pc:sldLayoutChg chg="modSp">
          <pc:chgData name="Shinenn K" userId="ec2293f8aad7a502" providerId="LiveId" clId="{74F14DD9-3EBE-460B-82AA-5465BF9A9DD8}" dt="2024-03-15T12:56:40.540" v="328" actId="2710"/>
          <pc:sldLayoutMkLst>
            <pc:docMk/>
            <pc:sldMasterMk cId="3222464840" sldId="2147483660"/>
            <pc:sldLayoutMk cId="3586929421" sldId="2147483688"/>
          </pc:sldLayoutMkLst>
        </pc:sldLayoutChg>
        <pc:sldLayoutChg chg="modSp mod">
          <pc:chgData name="Shinenn K" userId="ec2293f8aad7a502" providerId="LiveId" clId="{74F14DD9-3EBE-460B-82AA-5465BF9A9DD8}" dt="2024-03-14T10:44:58.551" v="284" actId="14100"/>
          <pc:sldLayoutMkLst>
            <pc:docMk/>
            <pc:sldMasterMk cId="3222464840" sldId="2147483660"/>
            <pc:sldLayoutMk cId="505646110" sldId="2147483695"/>
          </pc:sldLayoutMkLst>
        </pc:sldLayoutChg>
      </pc:sldMasterChg>
    </pc:docChg>
  </pc:docChgLst>
  <pc:docChgLst>
    <pc:chgData name="Shinenn K" userId="ec2293f8aad7a502" providerId="LiveId" clId="{956FB385-ED26-4E75-922D-D4BEC7D16E28}"/>
    <pc:docChg chg="undo custSel addSld delSld modSld sldOrd addMainMaster delMainMaster modMainMaster modNotesMaster">
      <pc:chgData name="Shinenn K" userId="ec2293f8aad7a502" providerId="LiveId" clId="{956FB385-ED26-4E75-922D-D4BEC7D16E28}" dt="2024-04-26T02:16:01.649" v="764" actId="700"/>
      <pc:docMkLst>
        <pc:docMk/>
      </pc:docMkLst>
      <pc:sldChg chg="modNotes">
        <pc:chgData name="Shinenn K" userId="ec2293f8aad7a502" providerId="LiveId" clId="{956FB385-ED26-4E75-922D-D4BEC7D16E28}" dt="2024-04-26T01:22:08.990" v="0"/>
        <pc:sldMkLst>
          <pc:docMk/>
          <pc:sldMk cId="3671596754" sldId="258"/>
        </pc:sldMkLst>
      </pc:sldChg>
      <pc:sldChg chg="modNotes">
        <pc:chgData name="Shinenn K" userId="ec2293f8aad7a502" providerId="LiveId" clId="{956FB385-ED26-4E75-922D-D4BEC7D16E28}" dt="2024-04-26T01:22:08.990" v="0"/>
        <pc:sldMkLst>
          <pc:docMk/>
          <pc:sldMk cId="2933318405" sldId="282"/>
        </pc:sldMkLst>
      </pc:sldChg>
      <pc:sldChg chg="modSp ord">
        <pc:chgData name="Shinenn K" userId="ec2293f8aad7a502" providerId="LiveId" clId="{956FB385-ED26-4E75-922D-D4BEC7D16E28}" dt="2024-04-26T01:56:41.601" v="591"/>
        <pc:sldMkLst>
          <pc:docMk/>
          <pc:sldMk cId="2546579051" sldId="283"/>
        </pc:sldMkLst>
      </pc:sldChg>
      <pc:sldChg chg="modSp">
        <pc:chgData name="Shinenn K" userId="ec2293f8aad7a502" providerId="LiveId" clId="{956FB385-ED26-4E75-922D-D4BEC7D16E28}" dt="2024-04-26T01:22:08.990" v="0"/>
        <pc:sldMkLst>
          <pc:docMk/>
          <pc:sldMk cId="94779311" sldId="284"/>
        </pc:sldMkLst>
      </pc:sldChg>
      <pc:sldChg chg="modSp">
        <pc:chgData name="Shinenn K" userId="ec2293f8aad7a502" providerId="LiveId" clId="{956FB385-ED26-4E75-922D-D4BEC7D16E28}" dt="2024-04-26T01:22:08.990" v="0"/>
        <pc:sldMkLst>
          <pc:docMk/>
          <pc:sldMk cId="819609456" sldId="285"/>
        </pc:sldMkLst>
      </pc:sldChg>
      <pc:sldChg chg="addSp delSp modSp new mod modClrScheme chgLayout">
        <pc:chgData name="Shinenn K" userId="ec2293f8aad7a502" providerId="LiveId" clId="{956FB385-ED26-4E75-922D-D4BEC7D16E28}" dt="2024-04-26T01:56:53.631" v="593" actId="700"/>
        <pc:sldMkLst>
          <pc:docMk/>
          <pc:sldMk cId="4274749603" sldId="286"/>
        </pc:sldMkLst>
      </pc:sldChg>
      <pc:sldChg chg="addSp modSp new mod modClrScheme chgLayout">
        <pc:chgData name="Shinenn K" userId="ec2293f8aad7a502" providerId="LiveId" clId="{956FB385-ED26-4E75-922D-D4BEC7D16E28}" dt="2024-04-26T02:16:01.649" v="764" actId="700"/>
        <pc:sldMkLst>
          <pc:docMk/>
          <pc:sldMk cId="2714243060" sldId="287"/>
        </pc:sldMkLst>
      </pc:sldChg>
      <pc:sldChg chg="addSp modSp new del mod modClrScheme chgLayout">
        <pc:chgData name="Shinenn K" userId="ec2293f8aad7a502" providerId="LiveId" clId="{956FB385-ED26-4E75-922D-D4BEC7D16E28}" dt="2024-04-26T02:13:33.020" v="759" actId="47"/>
        <pc:sldMkLst>
          <pc:docMk/>
          <pc:sldMk cId="3962687919" sldId="287"/>
        </pc:sldMkLst>
      </pc:sldChg>
      <pc:sldMasterChg chg="modSp delSldLayout modSldLayout sldLayoutOrd">
        <pc:chgData name="Shinenn K" userId="ec2293f8aad7a502" providerId="LiveId" clId="{956FB385-ED26-4E75-922D-D4BEC7D16E28}" dt="2024-04-26T02:15:42.315" v="762" actId="14838"/>
        <pc:sldMasterMkLst>
          <pc:docMk/>
          <pc:sldMasterMk cId="34949889" sldId="2147483709"/>
        </pc:sldMasterMkLst>
        <pc:sldLayoutChg chg="addSp delSp modSp mod setBg">
          <pc:chgData name="Shinenn K" userId="ec2293f8aad7a502" providerId="LiveId" clId="{956FB385-ED26-4E75-922D-D4BEC7D16E28}" dt="2024-04-26T01:46:35.503" v="470" actId="14100"/>
          <pc:sldLayoutMkLst>
            <pc:docMk/>
            <pc:sldMasterMk cId="1535493376" sldId="2147483753"/>
            <pc:sldLayoutMk cId="1692564534" sldId="2147483700"/>
          </pc:sldLayoutMkLst>
        </pc:sldLayoutChg>
        <pc:sldLayoutChg chg="modSp setBg">
          <pc:chgData name="Shinenn K" userId="ec2293f8aad7a502" providerId="LiveId" clId="{956FB385-ED26-4E75-922D-D4BEC7D16E28}" dt="2024-04-26T01:47:00.289" v="472"/>
          <pc:sldLayoutMkLst>
            <pc:docMk/>
            <pc:sldMasterMk cId="1535493376" sldId="2147483753"/>
            <pc:sldLayoutMk cId="3881758932" sldId="2147483702"/>
          </pc:sldLayoutMkLst>
        </pc:sldLayoutChg>
        <pc:sldLayoutChg chg="addSp delSp modSp mod">
          <pc:chgData name="Shinenn K" userId="ec2293f8aad7a502" providerId="LiveId" clId="{956FB385-ED26-4E75-922D-D4BEC7D16E28}" dt="2024-04-26T01:49:04.336" v="499" actId="14100"/>
          <pc:sldLayoutMkLst>
            <pc:docMk/>
            <pc:sldMasterMk cId="1535493376" sldId="2147483753"/>
            <pc:sldLayoutMk cId="1376781086" sldId="2147483703"/>
          </pc:sldLayoutMkLst>
        </pc:sldLayoutChg>
        <pc:sldLayoutChg chg="addSp delSp modSp mod setBg">
          <pc:chgData name="Shinenn K" userId="ec2293f8aad7a502" providerId="LiveId" clId="{956FB385-ED26-4E75-922D-D4BEC7D16E28}" dt="2024-04-26T01:41:33.200" v="417" actId="207"/>
          <pc:sldLayoutMkLst>
            <pc:docMk/>
            <pc:sldMasterMk cId="34949889" sldId="2147483709"/>
            <pc:sldLayoutMk cId="90606831" sldId="2147483710"/>
          </pc:sldLayoutMkLst>
        </pc:sldLayoutChg>
        <pc:sldLayoutChg chg="setBg">
          <pc:chgData name="Shinenn K" userId="ec2293f8aad7a502" providerId="LiveId" clId="{956FB385-ED26-4E75-922D-D4BEC7D16E28}" dt="2024-04-26T01:36:57.794" v="295"/>
          <pc:sldLayoutMkLst>
            <pc:docMk/>
            <pc:sldMasterMk cId="34949889" sldId="2147483709"/>
            <pc:sldLayoutMk cId="1459848179" sldId="2147483711"/>
          </pc:sldLayoutMkLst>
        </pc:sldLayoutChg>
        <pc:sldLayoutChg chg="setBg">
          <pc:chgData name="Shinenn K" userId="ec2293f8aad7a502" providerId="LiveId" clId="{956FB385-ED26-4E75-922D-D4BEC7D16E28}" dt="2024-04-26T01:37:09.501" v="297"/>
          <pc:sldLayoutMkLst>
            <pc:docMk/>
            <pc:sldMasterMk cId="34949889" sldId="2147483709"/>
            <pc:sldLayoutMk cId="1227929899" sldId="2147483712"/>
          </pc:sldLayoutMkLst>
        </pc:sldLayoutChg>
        <pc:sldLayoutChg chg="addSp modSp mod setBg">
          <pc:chgData name="Shinenn K" userId="ec2293f8aad7a502" providerId="LiveId" clId="{956FB385-ED26-4E75-922D-D4BEC7D16E28}" dt="2024-04-26T01:44:01.787" v="440" actId="29295"/>
          <pc:sldLayoutMkLst>
            <pc:docMk/>
            <pc:sldMasterMk cId="34949889" sldId="2147483709"/>
            <pc:sldLayoutMk cId="848425655" sldId="2147483713"/>
          </pc:sldLayoutMkLst>
        </pc:sldLayoutChg>
        <pc:sldLayoutChg chg="addSp delSp modSp mod">
          <pc:chgData name="Shinenn K" userId="ec2293f8aad7a502" providerId="LiveId" clId="{956FB385-ED26-4E75-922D-D4BEC7D16E28}" dt="2024-04-26T01:51:00.114" v="545" actId="14100"/>
          <pc:sldLayoutMkLst>
            <pc:docMk/>
            <pc:sldMasterMk cId="34949889" sldId="2147483709"/>
            <pc:sldLayoutMk cId="1297989195" sldId="2147483714"/>
          </pc:sldLayoutMkLst>
        </pc:sldLayoutChg>
        <pc:sldLayoutChg chg="addSp delSp modSp mod setBg">
          <pc:chgData name="Shinenn K" userId="ec2293f8aad7a502" providerId="LiveId" clId="{956FB385-ED26-4E75-922D-D4BEC7D16E28}" dt="2024-04-26T01:49:28.030" v="506" actId="29295"/>
          <pc:sldLayoutMkLst>
            <pc:docMk/>
            <pc:sldMasterMk cId="1535493376" sldId="2147483753"/>
            <pc:sldLayoutMk cId="2833090735" sldId="2147483715"/>
          </pc:sldLayoutMkLst>
        </pc:sldLayoutChg>
        <pc:sldLayoutChg chg="modSp mod">
          <pc:chgData name="Shinenn K" userId="ec2293f8aad7a502" providerId="LiveId" clId="{956FB385-ED26-4E75-922D-D4BEC7D16E28}" dt="2024-04-26T01:51:23.931" v="552" actId="1038"/>
          <pc:sldLayoutMkLst>
            <pc:docMk/>
            <pc:sldMasterMk cId="1535493376" sldId="2147483753"/>
            <pc:sldLayoutMk cId="942897586" sldId="2147483716"/>
          </pc:sldLayoutMkLst>
        </pc:sldLayoutChg>
        <pc:sldLayoutChg chg="modSp mod setBg">
          <pc:chgData name="Shinenn K" userId="ec2293f8aad7a502" providerId="LiveId" clId="{956FB385-ED26-4E75-922D-D4BEC7D16E28}" dt="2024-04-26T01:43:04.707" v="433" actId="1076"/>
          <pc:sldLayoutMkLst>
            <pc:docMk/>
            <pc:sldMasterMk cId="34949889" sldId="2147483709"/>
            <pc:sldLayoutMk cId="3470231699" sldId="2147483717"/>
          </pc:sldLayoutMkLst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34949889" sldId="2147483709"/>
            <pc:sldLayoutMk cId="1602252828" sldId="2147483718"/>
          </pc:sldLayoutMkLst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34949889" sldId="2147483709"/>
            <pc:sldLayoutMk cId="1264394303" sldId="2147483719"/>
          </pc:sldLayoutMkLst>
        </pc:sldLayoutChg>
        <pc:sldLayoutChg chg="modSp del mod">
          <pc:chgData name="Shinenn K" userId="ec2293f8aad7a502" providerId="LiveId" clId="{956FB385-ED26-4E75-922D-D4BEC7D16E28}" dt="2024-04-26T02:09:28.919" v="725" actId="2696"/>
          <pc:sldLayoutMkLst>
            <pc:docMk/>
            <pc:sldMasterMk cId="34949889" sldId="2147483709"/>
            <pc:sldLayoutMk cId="1826665652" sldId="2147483724"/>
          </pc:sldLayoutMkLst>
        </pc:sldLayoutChg>
        <pc:sldLayoutChg chg="modSp setBg">
          <pc:chgData name="Shinenn K" userId="ec2293f8aad7a502" providerId="LiveId" clId="{956FB385-ED26-4E75-922D-D4BEC7D16E28}" dt="2024-04-26T01:52:00.206" v="556"/>
          <pc:sldLayoutMkLst>
            <pc:docMk/>
            <pc:sldMasterMk cId="2967427117" sldId="2147483755"/>
            <pc:sldLayoutMk cId="2663637367" sldId="2147483725"/>
          </pc:sldLayoutMkLst>
        </pc:sldLayoutChg>
        <pc:sldLayoutChg chg="modSp setBg">
          <pc:chgData name="Shinenn K" userId="ec2293f8aad7a502" providerId="LiveId" clId="{956FB385-ED26-4E75-922D-D4BEC7D16E28}" dt="2024-04-26T01:47:12.808" v="474"/>
          <pc:sldLayoutMkLst>
            <pc:docMk/>
            <pc:sldMasterMk cId="1535493376" sldId="2147483753"/>
            <pc:sldLayoutMk cId="362151985" sldId="2147483727"/>
          </pc:sldLayoutMkLst>
        </pc:sldLayoutChg>
        <pc:sldLayoutChg chg="modSp setBg">
          <pc:chgData name="Shinenn K" userId="ec2293f8aad7a502" providerId="LiveId" clId="{956FB385-ED26-4E75-922D-D4BEC7D16E28}" dt="2024-04-26T01:52:06.773" v="558"/>
          <pc:sldLayoutMkLst>
            <pc:docMk/>
            <pc:sldMasterMk cId="2967427117" sldId="2147483755"/>
            <pc:sldLayoutMk cId="4110626325" sldId="2147483728"/>
          </pc:sldLayoutMkLst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2967427117" sldId="2147483755"/>
            <pc:sldLayoutMk cId="35929004" sldId="2147483729"/>
          </pc:sldLayoutMkLst>
        </pc:sldLayoutChg>
        <pc:sldLayoutChg chg="modSp setBg">
          <pc:chgData name="Shinenn K" userId="ec2293f8aad7a502" providerId="LiveId" clId="{956FB385-ED26-4E75-922D-D4BEC7D16E28}" dt="2024-04-26T01:52:14.336" v="560"/>
          <pc:sldLayoutMkLst>
            <pc:docMk/>
            <pc:sldMasterMk cId="2967427117" sldId="2147483755"/>
            <pc:sldLayoutMk cId="133257653" sldId="2147483730"/>
          </pc:sldLayoutMkLst>
        </pc:sldLayoutChg>
        <pc:sldLayoutChg chg="modSp setBg">
          <pc:chgData name="Shinenn K" userId="ec2293f8aad7a502" providerId="LiveId" clId="{956FB385-ED26-4E75-922D-D4BEC7D16E28}" dt="2024-04-26T01:52:22.480" v="562"/>
          <pc:sldLayoutMkLst>
            <pc:docMk/>
            <pc:sldMasterMk cId="2967427117" sldId="2147483755"/>
            <pc:sldLayoutMk cId="2647455514" sldId="2147483731"/>
          </pc:sldLayoutMkLst>
        </pc:sldLayoutChg>
        <pc:sldLayoutChg chg="modSp setBg">
          <pc:chgData name="Shinenn K" userId="ec2293f8aad7a502" providerId="LiveId" clId="{956FB385-ED26-4E75-922D-D4BEC7D16E28}" dt="2024-04-26T01:52:28.700" v="564"/>
          <pc:sldLayoutMkLst>
            <pc:docMk/>
            <pc:sldMasterMk cId="2967427117" sldId="2147483755"/>
            <pc:sldLayoutMk cId="973366975" sldId="2147483732"/>
          </pc:sldLayoutMkLst>
        </pc:sldLayoutChg>
        <pc:sldLayoutChg chg="modSp setBg">
          <pc:chgData name="Shinenn K" userId="ec2293f8aad7a502" providerId="LiveId" clId="{956FB385-ED26-4E75-922D-D4BEC7D16E28}" dt="2024-04-26T01:52:34.640" v="566"/>
          <pc:sldLayoutMkLst>
            <pc:docMk/>
            <pc:sldMasterMk cId="2967427117" sldId="2147483755"/>
            <pc:sldLayoutMk cId="2873878897" sldId="2147483733"/>
          </pc:sldLayoutMkLst>
        </pc:sldLayoutChg>
        <pc:sldLayoutChg chg="modSp setBg">
          <pc:chgData name="Shinenn K" userId="ec2293f8aad7a502" providerId="LiveId" clId="{956FB385-ED26-4E75-922D-D4BEC7D16E28}" dt="2024-04-26T01:53:02.429" v="572"/>
          <pc:sldLayoutMkLst>
            <pc:docMk/>
            <pc:sldMasterMk cId="2967427117" sldId="2147483755"/>
            <pc:sldLayoutMk cId="1654604140" sldId="2147483734"/>
          </pc:sldLayoutMkLst>
        </pc:sldLayoutChg>
        <pc:sldLayoutChg chg="modSp setBg">
          <pc:chgData name="Shinenn K" userId="ec2293f8aad7a502" providerId="LiveId" clId="{956FB385-ED26-4E75-922D-D4BEC7D16E28}" dt="2024-04-26T01:53:41.847" v="582"/>
          <pc:sldLayoutMkLst>
            <pc:docMk/>
            <pc:sldMasterMk cId="2967427117" sldId="2147483755"/>
            <pc:sldLayoutMk cId="2100602242" sldId="2147483735"/>
          </pc:sldLayoutMkLst>
        </pc:sldLayoutChg>
        <pc:sldLayoutChg chg="modSp setBg">
          <pc:chgData name="Shinenn K" userId="ec2293f8aad7a502" providerId="LiveId" clId="{956FB385-ED26-4E75-922D-D4BEC7D16E28}" dt="2024-04-26T01:53:09.807" v="574"/>
          <pc:sldLayoutMkLst>
            <pc:docMk/>
            <pc:sldMasterMk cId="2967427117" sldId="2147483755"/>
            <pc:sldLayoutMk cId="1449761251" sldId="2147483736"/>
          </pc:sldLayoutMkLst>
        </pc:sldLayoutChg>
        <pc:sldLayoutChg chg="modSp setBg">
          <pc:chgData name="Shinenn K" userId="ec2293f8aad7a502" providerId="LiveId" clId="{956FB385-ED26-4E75-922D-D4BEC7D16E28}" dt="2024-04-26T01:53:18.934" v="576"/>
          <pc:sldLayoutMkLst>
            <pc:docMk/>
            <pc:sldMasterMk cId="2967427117" sldId="2147483755"/>
            <pc:sldLayoutMk cId="1253848715" sldId="2147483737"/>
          </pc:sldLayoutMkLst>
        </pc:sldLayoutChg>
        <pc:sldLayoutChg chg="modSp setBg">
          <pc:chgData name="Shinenn K" userId="ec2293f8aad7a502" providerId="LiveId" clId="{956FB385-ED26-4E75-922D-D4BEC7D16E28}" dt="2024-04-26T01:53:24.827" v="578"/>
          <pc:sldLayoutMkLst>
            <pc:docMk/>
            <pc:sldMasterMk cId="2967427117" sldId="2147483755"/>
            <pc:sldLayoutMk cId="2671693112" sldId="2147483738"/>
          </pc:sldLayoutMkLst>
        </pc:sldLayoutChg>
        <pc:sldLayoutChg chg="modSp setBg">
          <pc:chgData name="Shinenn K" userId="ec2293f8aad7a502" providerId="LiveId" clId="{956FB385-ED26-4E75-922D-D4BEC7D16E28}" dt="2024-04-26T01:53:30.908" v="580"/>
          <pc:sldLayoutMkLst>
            <pc:docMk/>
            <pc:sldMasterMk cId="2967427117" sldId="2147483755"/>
            <pc:sldLayoutMk cId="1052558894" sldId="2147483739"/>
          </pc:sldLayoutMkLst>
        </pc:sldLayoutChg>
        <pc:sldLayoutChg chg="modSp setBg">
          <pc:chgData name="Shinenn K" userId="ec2293f8aad7a502" providerId="LiveId" clId="{956FB385-ED26-4E75-922D-D4BEC7D16E28}" dt="2024-04-26T01:53:47.333" v="584"/>
          <pc:sldLayoutMkLst>
            <pc:docMk/>
            <pc:sldMasterMk cId="2967427117" sldId="2147483755"/>
            <pc:sldLayoutMk cId="3815575766" sldId="2147483740"/>
          </pc:sldLayoutMkLst>
        </pc:sldLayoutChg>
        <pc:sldLayoutChg chg="modSp setBg">
          <pc:chgData name="Shinenn K" userId="ec2293f8aad7a502" providerId="LiveId" clId="{956FB385-ED26-4E75-922D-D4BEC7D16E28}" dt="2024-04-26T01:53:52.866" v="586"/>
          <pc:sldLayoutMkLst>
            <pc:docMk/>
            <pc:sldMasterMk cId="2967427117" sldId="2147483755"/>
            <pc:sldLayoutMk cId="1413408901" sldId="2147483741"/>
          </pc:sldLayoutMkLst>
        </pc:sldLayoutChg>
        <pc:sldLayoutChg chg="modSp setBg">
          <pc:chgData name="Shinenn K" userId="ec2293f8aad7a502" providerId="LiveId" clId="{956FB385-ED26-4E75-922D-D4BEC7D16E28}" dt="2024-04-26T01:53:58.758" v="588"/>
          <pc:sldLayoutMkLst>
            <pc:docMk/>
            <pc:sldMasterMk cId="2967427117" sldId="2147483755"/>
            <pc:sldLayoutMk cId="809728786" sldId="2147483742"/>
          </pc:sldLayoutMkLst>
        </pc:sldLayoutChg>
        <pc:sldLayoutChg chg="addSp delSp modSp del mod ord setBg">
          <pc:chgData name="Shinenn K" userId="ec2293f8aad7a502" providerId="LiveId" clId="{956FB385-ED26-4E75-922D-D4BEC7D16E28}" dt="2024-04-26T02:09:26.183" v="724" actId="2696"/>
          <pc:sldLayoutMkLst>
            <pc:docMk/>
            <pc:sldMasterMk cId="34949889" sldId="2147483709"/>
            <pc:sldLayoutMk cId="2266182517" sldId="2147483744"/>
          </pc:sldLayoutMkLst>
        </pc:sldLayoutChg>
        <pc:sldLayoutChg chg="addSp delSp modSp mod ord setBg">
          <pc:chgData name="Shinenn K" userId="ec2293f8aad7a502" providerId="LiveId" clId="{956FB385-ED26-4E75-922D-D4BEC7D16E28}" dt="2024-04-26T02:15:42.315" v="762" actId="14838"/>
          <pc:sldLayoutMkLst>
            <pc:docMk/>
            <pc:sldMasterMk cId="2501459327" sldId="2147483754"/>
            <pc:sldLayoutMk cId="2709246836" sldId="2147483747"/>
          </pc:sldLayoutMkLst>
        </pc:sldLayoutChg>
      </pc:sldMasterChg>
      <pc:sldMasterChg chg="new del mod addSldLayout delSldLayout">
        <pc:chgData name="Shinenn K" userId="ec2293f8aad7a502" providerId="LiveId" clId="{956FB385-ED26-4E75-922D-D4BEC7D16E28}" dt="2024-04-26T02:02:49.584" v="595" actId="6938"/>
        <pc:sldMasterMkLst>
          <pc:docMk/>
          <pc:sldMasterMk cId="2119421520" sldId="2147483743"/>
        </pc:sldMasterMkLst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73705072" sldId="2147483744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4019013208" sldId="2147483745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67677196" sldId="2147483746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508989249" sldId="2147483747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343177706" sldId="2147483748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90141152" sldId="2147483749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8086933" sldId="2147483750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110842038" sldId="2147483751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329437594" sldId="2147483752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1918608253" sldId="2147483753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401772285" sldId="2147483754"/>
          </pc:sldLayoutMkLst>
        </pc:sldLayoutChg>
      </pc:sldMasterChg>
      <pc:sldMasterChg chg="new del mod addSldLayout delSldLayout sldLayoutOrd">
        <pc:chgData name="Shinenn K" userId="ec2293f8aad7a502" providerId="LiveId" clId="{956FB385-ED26-4E75-922D-D4BEC7D16E28}" dt="2024-04-26T02:03:10.964" v="608" actId="2696"/>
        <pc:sldMasterMkLst>
          <pc:docMk/>
          <pc:sldMasterMk cId="3888728260" sldId="2147483743"/>
        </pc:sldMasterMkLst>
        <pc:sldLayoutChg chg="new replId">
          <pc:chgData name="Shinenn K" userId="ec2293f8aad7a502" providerId="LiveId" clId="{956FB385-ED26-4E75-922D-D4BEC7D16E28}" dt="2024-04-26T02:02:56.585" v="596" actId="6938"/>
          <pc:sldLayoutMkLst>
            <pc:docMk/>
            <pc:sldMasterMk cId="34949889" sldId="2147483709"/>
            <pc:sldLayoutMk cId="2266182517" sldId="2147483744"/>
          </pc:sldLayoutMkLst>
        </pc:sldLayoutChg>
        <pc:sldLayoutChg chg="new del replId">
          <pc:chgData name="Shinenn K" userId="ec2293f8aad7a502" providerId="LiveId" clId="{956FB385-ED26-4E75-922D-D4BEC7D16E28}" dt="2024-04-26T02:03:10.901" v="598" actId="2696"/>
          <pc:sldLayoutMkLst>
            <pc:docMk/>
            <pc:sldMasterMk cId="3888728260" sldId="2147483743"/>
            <pc:sldLayoutMk cId="2453157667" sldId="2147483745"/>
          </pc:sldLayoutMkLst>
        </pc:sldLayoutChg>
        <pc:sldLayoutChg chg="new del replId">
          <pc:chgData name="Shinenn K" userId="ec2293f8aad7a502" providerId="LiveId" clId="{956FB385-ED26-4E75-922D-D4BEC7D16E28}" dt="2024-04-26T02:03:10.917" v="599" actId="2696"/>
          <pc:sldLayoutMkLst>
            <pc:docMk/>
            <pc:sldMasterMk cId="3888728260" sldId="2147483743"/>
            <pc:sldLayoutMk cId="3481978128" sldId="2147483746"/>
          </pc:sldLayoutMkLst>
        </pc:sldLayoutChg>
        <pc:sldLayoutChg chg="new del replId">
          <pc:chgData name="Shinenn K" userId="ec2293f8aad7a502" providerId="LiveId" clId="{956FB385-ED26-4E75-922D-D4BEC7D16E28}" dt="2024-04-26T02:03:10.917" v="600" actId="2696"/>
          <pc:sldLayoutMkLst>
            <pc:docMk/>
            <pc:sldMasterMk cId="3888728260" sldId="2147483743"/>
            <pc:sldLayoutMk cId="2940090327" sldId="2147483747"/>
          </pc:sldLayoutMkLst>
        </pc:sldLayoutChg>
        <pc:sldLayoutChg chg="new del replId">
          <pc:chgData name="Shinenn K" userId="ec2293f8aad7a502" providerId="LiveId" clId="{956FB385-ED26-4E75-922D-D4BEC7D16E28}" dt="2024-04-26T02:03:10.933" v="601" actId="2696"/>
          <pc:sldLayoutMkLst>
            <pc:docMk/>
            <pc:sldMasterMk cId="3888728260" sldId="2147483743"/>
            <pc:sldLayoutMk cId="476161710" sldId="2147483748"/>
          </pc:sldLayoutMkLst>
        </pc:sldLayoutChg>
        <pc:sldLayoutChg chg="new del replId">
          <pc:chgData name="Shinenn K" userId="ec2293f8aad7a502" providerId="LiveId" clId="{956FB385-ED26-4E75-922D-D4BEC7D16E28}" dt="2024-04-26T02:03:10.933" v="602" actId="2696"/>
          <pc:sldLayoutMkLst>
            <pc:docMk/>
            <pc:sldMasterMk cId="3888728260" sldId="2147483743"/>
            <pc:sldLayoutMk cId="3251031256" sldId="2147483749"/>
          </pc:sldLayoutMkLst>
        </pc:sldLayoutChg>
        <pc:sldLayoutChg chg="new del replId">
          <pc:chgData name="Shinenn K" userId="ec2293f8aad7a502" providerId="LiveId" clId="{956FB385-ED26-4E75-922D-D4BEC7D16E28}" dt="2024-04-26T02:03:10.933" v="603" actId="2696"/>
          <pc:sldLayoutMkLst>
            <pc:docMk/>
            <pc:sldMasterMk cId="3888728260" sldId="2147483743"/>
            <pc:sldLayoutMk cId="2302033138" sldId="2147483750"/>
          </pc:sldLayoutMkLst>
        </pc:sldLayoutChg>
        <pc:sldLayoutChg chg="new del replId">
          <pc:chgData name="Shinenn K" userId="ec2293f8aad7a502" providerId="LiveId" clId="{956FB385-ED26-4E75-922D-D4BEC7D16E28}" dt="2024-04-26T02:03:10.948" v="604" actId="2696"/>
          <pc:sldLayoutMkLst>
            <pc:docMk/>
            <pc:sldMasterMk cId="3888728260" sldId="2147483743"/>
            <pc:sldLayoutMk cId="2139965814" sldId="2147483751"/>
          </pc:sldLayoutMkLst>
        </pc:sldLayoutChg>
        <pc:sldLayoutChg chg="new del replId">
          <pc:chgData name="Shinenn K" userId="ec2293f8aad7a502" providerId="LiveId" clId="{956FB385-ED26-4E75-922D-D4BEC7D16E28}" dt="2024-04-26T02:03:10.948" v="605" actId="2696"/>
          <pc:sldLayoutMkLst>
            <pc:docMk/>
            <pc:sldMasterMk cId="3888728260" sldId="2147483743"/>
            <pc:sldLayoutMk cId="2081292728" sldId="2147483752"/>
          </pc:sldLayoutMkLst>
        </pc:sldLayoutChg>
        <pc:sldLayoutChg chg="new del replId">
          <pc:chgData name="Shinenn K" userId="ec2293f8aad7a502" providerId="LiveId" clId="{956FB385-ED26-4E75-922D-D4BEC7D16E28}" dt="2024-04-26T02:03:10.948" v="606" actId="2696"/>
          <pc:sldLayoutMkLst>
            <pc:docMk/>
            <pc:sldMasterMk cId="3888728260" sldId="2147483743"/>
            <pc:sldLayoutMk cId="2552014818" sldId="2147483753"/>
          </pc:sldLayoutMkLst>
        </pc:sldLayoutChg>
        <pc:sldLayoutChg chg="new del replId">
          <pc:chgData name="Shinenn K" userId="ec2293f8aad7a502" providerId="LiveId" clId="{956FB385-ED26-4E75-922D-D4BEC7D16E28}" dt="2024-04-26T02:03:10.964" v="607" actId="2696"/>
          <pc:sldLayoutMkLst>
            <pc:docMk/>
            <pc:sldMasterMk cId="3888728260" sldId="2147483743"/>
            <pc:sldLayoutMk cId="2842473245" sldId="2147483754"/>
          </pc:sldLayoutMkLst>
        </pc:sldLayoutChg>
      </pc:sldMasterChg>
      <pc:sldMasterChg chg="new del mod addSldLayout delSldLayout sldLayoutOrd">
        <pc:chgData name="Shinenn K" userId="ec2293f8aad7a502" providerId="LiveId" clId="{956FB385-ED26-4E75-922D-D4BEC7D16E28}" dt="2024-04-26T02:06:59.074" v="682" actId="2696"/>
        <pc:sldMasterMkLst>
          <pc:docMk/>
          <pc:sldMasterMk cId="859743969" sldId="2147483745"/>
        </pc:sldMasterMkLst>
        <pc:sldLayoutChg chg="new del replId">
          <pc:chgData name="Shinenn K" userId="ec2293f8aad7a502" providerId="LiveId" clId="{956FB385-ED26-4E75-922D-D4BEC7D16E28}" dt="2024-04-26T02:06:59.027" v="672" actId="2696"/>
          <pc:sldLayoutMkLst>
            <pc:docMk/>
            <pc:sldMasterMk cId="859743969" sldId="2147483745"/>
            <pc:sldLayoutMk cId="914202583" sldId="2147483746"/>
          </pc:sldLayoutMkLst>
        </pc:sldLayoutChg>
        <pc:sldLayoutChg chg="new replId">
          <pc:chgData name="Shinenn K" userId="ec2293f8aad7a502" providerId="LiveId" clId="{956FB385-ED26-4E75-922D-D4BEC7D16E28}" dt="2024-04-26T02:06:42.196" v="666" actId="6938"/>
          <pc:sldLayoutMkLst>
            <pc:docMk/>
            <pc:sldMasterMk cId="2501459327" sldId="2147483754"/>
            <pc:sldLayoutMk cId="2709246836" sldId="2147483747"/>
          </pc:sldLayoutMkLst>
        </pc:sldLayoutChg>
        <pc:sldLayoutChg chg="new del replId">
          <pc:chgData name="Shinenn K" userId="ec2293f8aad7a502" providerId="LiveId" clId="{956FB385-ED26-4E75-922D-D4BEC7D16E28}" dt="2024-04-26T02:06:59.027" v="673" actId="2696"/>
          <pc:sldLayoutMkLst>
            <pc:docMk/>
            <pc:sldMasterMk cId="859743969" sldId="2147483745"/>
            <pc:sldLayoutMk cId="1726506288" sldId="2147483748"/>
          </pc:sldLayoutMkLst>
        </pc:sldLayoutChg>
        <pc:sldLayoutChg chg="new del replId">
          <pc:chgData name="Shinenn K" userId="ec2293f8aad7a502" providerId="LiveId" clId="{956FB385-ED26-4E75-922D-D4BEC7D16E28}" dt="2024-04-26T02:06:59.027" v="674" actId="2696"/>
          <pc:sldLayoutMkLst>
            <pc:docMk/>
            <pc:sldMasterMk cId="859743969" sldId="2147483745"/>
            <pc:sldLayoutMk cId="523123563" sldId="2147483749"/>
          </pc:sldLayoutMkLst>
        </pc:sldLayoutChg>
        <pc:sldLayoutChg chg="new del replId">
          <pc:chgData name="Shinenn K" userId="ec2293f8aad7a502" providerId="LiveId" clId="{956FB385-ED26-4E75-922D-D4BEC7D16E28}" dt="2024-04-26T02:06:59.043" v="675" actId="2696"/>
          <pc:sldLayoutMkLst>
            <pc:docMk/>
            <pc:sldMasterMk cId="859743969" sldId="2147483745"/>
            <pc:sldLayoutMk cId="3439715218" sldId="2147483750"/>
          </pc:sldLayoutMkLst>
        </pc:sldLayoutChg>
        <pc:sldLayoutChg chg="new del replId">
          <pc:chgData name="Shinenn K" userId="ec2293f8aad7a502" providerId="LiveId" clId="{956FB385-ED26-4E75-922D-D4BEC7D16E28}" dt="2024-04-26T02:06:59.043" v="676" actId="2696"/>
          <pc:sldLayoutMkLst>
            <pc:docMk/>
            <pc:sldMasterMk cId="859743969" sldId="2147483745"/>
            <pc:sldLayoutMk cId="537071657" sldId="2147483751"/>
          </pc:sldLayoutMkLst>
        </pc:sldLayoutChg>
        <pc:sldLayoutChg chg="new del replId">
          <pc:chgData name="Shinenn K" userId="ec2293f8aad7a502" providerId="LiveId" clId="{956FB385-ED26-4E75-922D-D4BEC7D16E28}" dt="2024-04-26T02:06:59.043" v="677" actId="2696"/>
          <pc:sldLayoutMkLst>
            <pc:docMk/>
            <pc:sldMasterMk cId="859743969" sldId="2147483745"/>
            <pc:sldLayoutMk cId="2302698721" sldId="2147483752"/>
          </pc:sldLayoutMkLst>
        </pc:sldLayoutChg>
        <pc:sldLayoutChg chg="new del replId">
          <pc:chgData name="Shinenn K" userId="ec2293f8aad7a502" providerId="LiveId" clId="{956FB385-ED26-4E75-922D-D4BEC7D16E28}" dt="2024-04-26T02:06:59.059" v="678" actId="2696"/>
          <pc:sldLayoutMkLst>
            <pc:docMk/>
            <pc:sldMasterMk cId="859743969" sldId="2147483745"/>
            <pc:sldLayoutMk cId="3535999449" sldId="2147483753"/>
          </pc:sldLayoutMkLst>
        </pc:sldLayoutChg>
        <pc:sldLayoutChg chg="new del replId">
          <pc:chgData name="Shinenn K" userId="ec2293f8aad7a502" providerId="LiveId" clId="{956FB385-ED26-4E75-922D-D4BEC7D16E28}" dt="2024-04-26T02:06:59.059" v="679" actId="2696"/>
          <pc:sldLayoutMkLst>
            <pc:docMk/>
            <pc:sldMasterMk cId="859743969" sldId="2147483745"/>
            <pc:sldLayoutMk cId="573533755" sldId="2147483754"/>
          </pc:sldLayoutMkLst>
        </pc:sldLayoutChg>
        <pc:sldLayoutChg chg="new del replId">
          <pc:chgData name="Shinenn K" userId="ec2293f8aad7a502" providerId="LiveId" clId="{956FB385-ED26-4E75-922D-D4BEC7D16E28}" dt="2024-04-26T02:06:59.059" v="680" actId="2696"/>
          <pc:sldLayoutMkLst>
            <pc:docMk/>
            <pc:sldMasterMk cId="859743969" sldId="2147483745"/>
            <pc:sldLayoutMk cId="1314444954" sldId="2147483755"/>
          </pc:sldLayoutMkLst>
        </pc:sldLayoutChg>
        <pc:sldLayoutChg chg="new del replId">
          <pc:chgData name="Shinenn K" userId="ec2293f8aad7a502" providerId="LiveId" clId="{956FB385-ED26-4E75-922D-D4BEC7D16E28}" dt="2024-04-26T02:06:59.074" v="681" actId="2696"/>
          <pc:sldLayoutMkLst>
            <pc:docMk/>
            <pc:sldMasterMk cId="859743969" sldId="2147483745"/>
            <pc:sldLayoutMk cId="3789950149" sldId="2147483756"/>
          </pc:sldLayoutMkLst>
        </pc:sldLayoutChg>
      </pc:sldMasterChg>
    </pc:docChg>
  </pc:docChgLst>
  <pc:docChgLst>
    <pc:chgData name="Shinenn K" userId="ec2293f8aad7a502" providerId="LiveId" clId="{66348F03-5C2F-4A83-BA0F-04D5064E1C16}"/>
    <pc:docChg chg="undo custSel addSld delSld modSld sldOrd">
      <pc:chgData name="Shinenn K" userId="ec2293f8aad7a502" providerId="LiveId" clId="{66348F03-5C2F-4A83-BA0F-04D5064E1C16}" dt="2024-11-09T00:36:32.937" v="566" actId="20577"/>
      <pc:docMkLst>
        <pc:docMk/>
      </pc:docMkLst>
      <pc:sldChg chg="delSp add mod">
        <pc:chgData name="Shinenn K" userId="ec2293f8aad7a502" providerId="LiveId" clId="{66348F03-5C2F-4A83-BA0F-04D5064E1C16}" dt="2024-11-09T00:02:57.469" v="6" actId="478"/>
        <pc:sldMkLst>
          <pc:docMk/>
          <pc:sldMk cId="740524" sldId="387"/>
        </pc:sldMkLst>
      </pc:sldChg>
      <pc:sldChg chg="delSp add mod">
        <pc:chgData name="Shinenn K" userId="ec2293f8aad7a502" providerId="LiveId" clId="{66348F03-5C2F-4A83-BA0F-04D5064E1C16}" dt="2024-11-09T00:02:55.375" v="5" actId="478"/>
        <pc:sldMkLst>
          <pc:docMk/>
          <pc:sldMk cId="334672012" sldId="420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3752006669" sldId="439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3883182127" sldId="440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4125054088" sldId="441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870220481" sldId="442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070043378" sldId="443"/>
        </pc:sldMkLst>
      </pc:sldChg>
      <pc:sldChg chg="delSp add mod">
        <pc:chgData name="Shinenn K" userId="ec2293f8aad7a502" providerId="LiveId" clId="{66348F03-5C2F-4A83-BA0F-04D5064E1C16}" dt="2024-11-09T00:02:54.212" v="4" actId="478"/>
        <pc:sldMkLst>
          <pc:docMk/>
          <pc:sldMk cId="3897065060" sldId="446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959300638" sldId="447"/>
        </pc:sldMkLst>
      </pc:sldChg>
      <pc:sldChg chg="addSp modSp new mod modClrScheme chgLayout">
        <pc:chgData name="Shinenn K" userId="ec2293f8aad7a502" providerId="LiveId" clId="{66348F03-5C2F-4A83-BA0F-04D5064E1C16}" dt="2024-11-09T00:04:02.617" v="9"/>
        <pc:sldMkLst>
          <pc:docMk/>
          <pc:sldMk cId="3905377495" sldId="447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1894021879" sldId="448"/>
        </pc:sldMkLst>
      </pc:sldChg>
      <pc:sldChg chg="addSp delSp modSp new mod ord modClrScheme chgLayout">
        <pc:chgData name="Shinenn K" userId="ec2293f8aad7a502" providerId="LiveId" clId="{66348F03-5C2F-4A83-BA0F-04D5064E1C16}" dt="2024-11-09T00:10:00.042" v="111" actId="1076"/>
        <pc:sldMkLst>
          <pc:docMk/>
          <pc:sldMk cId="2631485008" sldId="448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749106381" sldId="449"/>
        </pc:sldMkLst>
      </pc:sldChg>
      <pc:sldChg chg="new del">
        <pc:chgData name="Shinenn K" userId="ec2293f8aad7a502" providerId="LiveId" clId="{66348F03-5C2F-4A83-BA0F-04D5064E1C16}" dt="2024-11-09T00:07:21.690" v="75" actId="47"/>
        <pc:sldMkLst>
          <pc:docMk/>
          <pc:sldMk cId="3869548622" sldId="449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350634085" sldId="450"/>
        </pc:sldMkLst>
      </pc:sldChg>
      <pc:sldChg chg="modSp add mod">
        <pc:chgData name="Shinenn K" userId="ec2293f8aad7a502" providerId="LiveId" clId="{66348F03-5C2F-4A83-BA0F-04D5064E1C16}" dt="2024-11-09T00:05:50.819" v="41" actId="20577"/>
        <pc:sldMkLst>
          <pc:docMk/>
          <pc:sldMk cId="4163723113" sldId="450"/>
        </pc:sldMkLst>
      </pc:sldChg>
      <pc:sldChg chg="modSp add mod">
        <pc:chgData name="Shinenn K" userId="ec2293f8aad7a502" providerId="LiveId" clId="{66348F03-5C2F-4A83-BA0F-04D5064E1C16}" dt="2024-11-09T00:06:48.817" v="72"/>
        <pc:sldMkLst>
          <pc:docMk/>
          <pc:sldMk cId="2746027876" sldId="451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937712450" sldId="451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1109516987" sldId="452"/>
        </pc:sldMkLst>
      </pc:sldChg>
      <pc:sldChg chg="modSp add mod">
        <pc:chgData name="Shinenn K" userId="ec2293f8aad7a502" providerId="LiveId" clId="{66348F03-5C2F-4A83-BA0F-04D5064E1C16}" dt="2024-11-09T00:07:00.717" v="73"/>
        <pc:sldMkLst>
          <pc:docMk/>
          <pc:sldMk cId="1994404602" sldId="452"/>
        </pc:sldMkLst>
      </pc:sldChg>
      <pc:sldChg chg="modSp new mod">
        <pc:chgData name="Shinenn K" userId="ec2293f8aad7a502" providerId="LiveId" clId="{66348F03-5C2F-4A83-BA0F-04D5064E1C16}" dt="2024-11-09T00:11:24.818" v="141" actId="207"/>
        <pc:sldMkLst>
          <pc:docMk/>
          <pc:sldMk cId="209395411" sldId="453"/>
        </pc:sldMkLst>
      </pc:sldChg>
      <pc:sldChg chg="modSp add del mod">
        <pc:chgData name="Shinenn K" userId="ec2293f8aad7a502" providerId="LiveId" clId="{66348F03-5C2F-4A83-BA0F-04D5064E1C16}" dt="2024-11-09T00:07:17.736" v="74" actId="47"/>
        <pc:sldMkLst>
          <pc:docMk/>
          <pc:sldMk cId="3068457327" sldId="453"/>
        </pc:sldMkLst>
      </pc:sldChg>
      <pc:sldChg chg="modSp add mod">
        <pc:chgData name="Shinenn K" userId="ec2293f8aad7a502" providerId="LiveId" clId="{66348F03-5C2F-4A83-BA0F-04D5064E1C16}" dt="2024-11-09T00:11:50.623" v="157" actId="20577"/>
        <pc:sldMkLst>
          <pc:docMk/>
          <pc:sldMk cId="142778834" sldId="454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1778925227" sldId="454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1910894732" sldId="455"/>
        </pc:sldMkLst>
      </pc:sldChg>
      <pc:sldChg chg="modSp add mod">
        <pc:chgData name="Shinenn K" userId="ec2293f8aad7a502" providerId="LiveId" clId="{66348F03-5C2F-4A83-BA0F-04D5064E1C16}" dt="2024-11-09T00:12:19.833" v="164" actId="20577"/>
        <pc:sldMkLst>
          <pc:docMk/>
          <pc:sldMk cId="2282867016" sldId="455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454394901" sldId="456"/>
        </pc:sldMkLst>
      </pc:sldChg>
      <pc:sldChg chg="modSp add mod">
        <pc:chgData name="Shinenn K" userId="ec2293f8aad7a502" providerId="LiveId" clId="{66348F03-5C2F-4A83-BA0F-04D5064E1C16}" dt="2024-11-09T00:14:52.717" v="221" actId="14100"/>
        <pc:sldMkLst>
          <pc:docMk/>
          <pc:sldMk cId="2884152036" sldId="456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1490664718" sldId="457"/>
        </pc:sldMkLst>
      </pc:sldChg>
      <pc:sldChg chg="modSp add mod">
        <pc:chgData name="Shinenn K" userId="ec2293f8aad7a502" providerId="LiveId" clId="{66348F03-5C2F-4A83-BA0F-04D5064E1C16}" dt="2024-11-09T00:14:38.370" v="219" actId="404"/>
        <pc:sldMkLst>
          <pc:docMk/>
          <pc:sldMk cId="3776831972" sldId="457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79614385" sldId="458"/>
        </pc:sldMkLst>
      </pc:sldChg>
      <pc:sldChg chg="modSp add mod">
        <pc:chgData name="Shinenn K" userId="ec2293f8aad7a502" providerId="LiveId" clId="{66348F03-5C2F-4A83-BA0F-04D5064E1C16}" dt="2024-11-09T00:16:02.996" v="232" actId="207"/>
        <pc:sldMkLst>
          <pc:docMk/>
          <pc:sldMk cId="3117047879" sldId="458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866496213" sldId="459"/>
        </pc:sldMkLst>
      </pc:sldChg>
      <pc:sldChg chg="modSp add mod">
        <pc:chgData name="Shinenn K" userId="ec2293f8aad7a502" providerId="LiveId" clId="{66348F03-5C2F-4A83-BA0F-04D5064E1C16}" dt="2024-11-09T00:16:25.915" v="239" actId="20577"/>
        <pc:sldMkLst>
          <pc:docMk/>
          <pc:sldMk cId="2986848117" sldId="459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2074949692" sldId="460"/>
        </pc:sldMkLst>
      </pc:sldChg>
      <pc:sldChg chg="modSp add mod">
        <pc:chgData name="Shinenn K" userId="ec2293f8aad7a502" providerId="LiveId" clId="{66348F03-5C2F-4A83-BA0F-04D5064E1C16}" dt="2024-11-09T00:18:13.367" v="281" actId="255"/>
        <pc:sldMkLst>
          <pc:docMk/>
          <pc:sldMk cId="2407087439" sldId="460"/>
        </pc:sldMkLst>
      </pc:sldChg>
      <pc:sldChg chg="del">
        <pc:chgData name="Shinenn K" userId="ec2293f8aad7a502" providerId="LiveId" clId="{66348F03-5C2F-4A83-BA0F-04D5064E1C16}" dt="2024-11-08T23:51:34.827" v="0" actId="47"/>
        <pc:sldMkLst>
          <pc:docMk/>
          <pc:sldMk cId="970548058" sldId="461"/>
        </pc:sldMkLst>
      </pc:sldChg>
      <pc:sldChg chg="modSp add mod">
        <pc:chgData name="Shinenn K" userId="ec2293f8aad7a502" providerId="LiveId" clId="{66348F03-5C2F-4A83-BA0F-04D5064E1C16}" dt="2024-11-09T00:18:41.988" v="285" actId="6549"/>
        <pc:sldMkLst>
          <pc:docMk/>
          <pc:sldMk cId="1592996184" sldId="461"/>
        </pc:sldMkLst>
      </pc:sldChg>
      <pc:sldChg chg="modSp add mod">
        <pc:chgData name="Shinenn K" userId="ec2293f8aad7a502" providerId="LiveId" clId="{66348F03-5C2F-4A83-BA0F-04D5064E1C16}" dt="2024-11-09T00:19:48.995" v="304" actId="20577"/>
        <pc:sldMkLst>
          <pc:docMk/>
          <pc:sldMk cId="2007909720" sldId="462"/>
        </pc:sldMkLst>
      </pc:sldChg>
      <pc:sldChg chg="addSp delSp modSp new mod modClrScheme chgLayout">
        <pc:chgData name="Shinenn K" userId="ec2293f8aad7a502" providerId="LiveId" clId="{66348F03-5C2F-4A83-BA0F-04D5064E1C16}" dt="2024-11-09T00:21:40.735" v="337" actId="13822"/>
        <pc:sldMkLst>
          <pc:docMk/>
          <pc:sldMk cId="2816453286" sldId="463"/>
        </pc:sldMkLst>
      </pc:sldChg>
      <pc:sldChg chg="modSp add mod">
        <pc:chgData name="Shinenn K" userId="ec2293f8aad7a502" providerId="LiveId" clId="{66348F03-5C2F-4A83-BA0F-04D5064E1C16}" dt="2024-11-09T00:23:20.895" v="363" actId="20577"/>
        <pc:sldMkLst>
          <pc:docMk/>
          <pc:sldMk cId="436138511" sldId="464"/>
        </pc:sldMkLst>
      </pc:sldChg>
      <pc:sldChg chg="add del">
        <pc:chgData name="Shinenn K" userId="ec2293f8aad7a502" providerId="LiveId" clId="{66348F03-5C2F-4A83-BA0F-04D5064E1C16}" dt="2024-11-09T00:21:51.070" v="339" actId="47"/>
        <pc:sldMkLst>
          <pc:docMk/>
          <pc:sldMk cId="1876040008" sldId="464"/>
        </pc:sldMkLst>
      </pc:sldChg>
      <pc:sldChg chg="modSp add mod">
        <pc:chgData name="Shinenn K" userId="ec2293f8aad7a502" providerId="LiveId" clId="{66348F03-5C2F-4A83-BA0F-04D5064E1C16}" dt="2024-11-09T00:23:48.178" v="372" actId="20577"/>
        <pc:sldMkLst>
          <pc:docMk/>
          <pc:sldMk cId="664009008" sldId="465"/>
        </pc:sldMkLst>
      </pc:sldChg>
      <pc:sldChg chg="modSp add mod">
        <pc:chgData name="Shinenn K" userId="ec2293f8aad7a502" providerId="LiveId" clId="{66348F03-5C2F-4A83-BA0F-04D5064E1C16}" dt="2024-11-09T00:24:36.950" v="377" actId="6549"/>
        <pc:sldMkLst>
          <pc:docMk/>
          <pc:sldMk cId="98088041" sldId="466"/>
        </pc:sldMkLst>
      </pc:sldChg>
      <pc:sldChg chg="modSp add mod">
        <pc:chgData name="Shinenn K" userId="ec2293f8aad7a502" providerId="LiveId" clId="{66348F03-5C2F-4A83-BA0F-04D5064E1C16}" dt="2024-11-09T00:26:49.562" v="395" actId="403"/>
        <pc:sldMkLst>
          <pc:docMk/>
          <pc:sldMk cId="2903343684" sldId="467"/>
        </pc:sldMkLst>
      </pc:sldChg>
      <pc:sldChg chg="modSp add mod">
        <pc:chgData name="Shinenn K" userId="ec2293f8aad7a502" providerId="LiveId" clId="{66348F03-5C2F-4A83-BA0F-04D5064E1C16}" dt="2024-11-09T00:27:30.683" v="402" actId="20577"/>
        <pc:sldMkLst>
          <pc:docMk/>
          <pc:sldMk cId="578253689" sldId="468"/>
        </pc:sldMkLst>
      </pc:sldChg>
      <pc:sldChg chg="modSp add mod">
        <pc:chgData name="Shinenn K" userId="ec2293f8aad7a502" providerId="LiveId" clId="{66348F03-5C2F-4A83-BA0F-04D5064E1C16}" dt="2024-11-09T00:27:56.154" v="408" actId="20577"/>
        <pc:sldMkLst>
          <pc:docMk/>
          <pc:sldMk cId="3631577329" sldId="469"/>
        </pc:sldMkLst>
      </pc:sldChg>
      <pc:sldChg chg="modSp add mod">
        <pc:chgData name="Shinenn K" userId="ec2293f8aad7a502" providerId="LiveId" clId="{66348F03-5C2F-4A83-BA0F-04D5064E1C16}" dt="2024-11-09T00:28:30.829" v="420" actId="20577"/>
        <pc:sldMkLst>
          <pc:docMk/>
          <pc:sldMk cId="2436467392" sldId="470"/>
        </pc:sldMkLst>
      </pc:sldChg>
      <pc:sldChg chg="addSp delSp modSp add mod">
        <pc:chgData name="Shinenn K" userId="ec2293f8aad7a502" providerId="LiveId" clId="{66348F03-5C2F-4A83-BA0F-04D5064E1C16}" dt="2024-11-09T00:29:51.230" v="442" actId="13822"/>
        <pc:sldMkLst>
          <pc:docMk/>
          <pc:sldMk cId="1353234376" sldId="471"/>
        </pc:sldMkLst>
      </pc:sldChg>
      <pc:sldChg chg="delSp modSp add mod">
        <pc:chgData name="Shinenn K" userId="ec2293f8aad7a502" providerId="LiveId" clId="{66348F03-5C2F-4A83-BA0F-04D5064E1C16}" dt="2024-11-09T00:31:49.987" v="485" actId="404"/>
        <pc:sldMkLst>
          <pc:docMk/>
          <pc:sldMk cId="2416813103" sldId="472"/>
        </pc:sldMkLst>
      </pc:sldChg>
      <pc:sldChg chg="modSp add mod">
        <pc:chgData name="Shinenn K" userId="ec2293f8aad7a502" providerId="LiveId" clId="{66348F03-5C2F-4A83-BA0F-04D5064E1C16}" dt="2024-11-09T00:31:45.312" v="484" actId="404"/>
        <pc:sldMkLst>
          <pc:docMk/>
          <pc:sldMk cId="3598816263" sldId="473"/>
        </pc:sldMkLst>
      </pc:sldChg>
      <pc:sldChg chg="modSp add mod">
        <pc:chgData name="Shinenn K" userId="ec2293f8aad7a502" providerId="LiveId" clId="{66348F03-5C2F-4A83-BA0F-04D5064E1C16}" dt="2024-11-09T00:34:27.362" v="533" actId="6549"/>
        <pc:sldMkLst>
          <pc:docMk/>
          <pc:sldMk cId="2009879953" sldId="474"/>
        </pc:sldMkLst>
      </pc:sldChg>
      <pc:sldChg chg="modSp add mod">
        <pc:chgData name="Shinenn K" userId="ec2293f8aad7a502" providerId="LiveId" clId="{66348F03-5C2F-4A83-BA0F-04D5064E1C16}" dt="2024-11-09T00:34:25.456" v="532" actId="6549"/>
        <pc:sldMkLst>
          <pc:docMk/>
          <pc:sldMk cId="2811234901" sldId="475"/>
        </pc:sldMkLst>
      </pc:sldChg>
      <pc:sldChg chg="modSp add mod">
        <pc:chgData name="Shinenn K" userId="ec2293f8aad7a502" providerId="LiveId" clId="{66348F03-5C2F-4A83-BA0F-04D5064E1C16}" dt="2024-11-09T00:34:23.471" v="531" actId="6549"/>
        <pc:sldMkLst>
          <pc:docMk/>
          <pc:sldMk cId="474362536" sldId="476"/>
        </pc:sldMkLst>
      </pc:sldChg>
      <pc:sldChg chg="modSp add mod">
        <pc:chgData name="Shinenn K" userId="ec2293f8aad7a502" providerId="LiveId" clId="{66348F03-5C2F-4A83-BA0F-04D5064E1C16}" dt="2024-11-09T00:35:03.783" v="545" actId="20577"/>
        <pc:sldMkLst>
          <pc:docMk/>
          <pc:sldMk cId="2337127491" sldId="477"/>
        </pc:sldMkLst>
      </pc:sldChg>
      <pc:sldChg chg="modSp add mod">
        <pc:chgData name="Shinenn K" userId="ec2293f8aad7a502" providerId="LiveId" clId="{66348F03-5C2F-4A83-BA0F-04D5064E1C16}" dt="2024-11-09T00:35:44.485" v="554" actId="6549"/>
        <pc:sldMkLst>
          <pc:docMk/>
          <pc:sldMk cId="612381918" sldId="478"/>
        </pc:sldMkLst>
      </pc:sldChg>
      <pc:sldChg chg="addSp delSp modSp new mod modClrScheme chgLayout">
        <pc:chgData name="Shinenn K" userId="ec2293f8aad7a502" providerId="LiveId" clId="{66348F03-5C2F-4A83-BA0F-04D5064E1C16}" dt="2024-11-09T00:36:10.071" v="559" actId="6549"/>
        <pc:sldMkLst>
          <pc:docMk/>
          <pc:sldMk cId="2612941226" sldId="479"/>
        </pc:sldMkLst>
      </pc:sldChg>
      <pc:sldChg chg="addSp delSp modSp new mod modClrScheme chgLayout">
        <pc:chgData name="Shinenn K" userId="ec2293f8aad7a502" providerId="LiveId" clId="{66348F03-5C2F-4A83-BA0F-04D5064E1C16}" dt="2024-11-09T00:36:32.937" v="566" actId="20577"/>
        <pc:sldMkLst>
          <pc:docMk/>
          <pc:sldMk cId="1240389912" sldId="480"/>
        </pc:sldMkLst>
      </pc:sldChg>
    </pc:docChg>
  </pc:docChgLst>
  <pc:docChgLst>
    <pc:chgData name="Shinenn K" userId="ec2293f8aad7a502" providerId="LiveId" clId="{2E75D30F-B06B-4AD8-8E24-D4F3B42BD2F7}"/>
    <pc:docChg chg="custSel addSld delSld modSld">
      <pc:chgData name="Shinenn K" userId="ec2293f8aad7a502" providerId="LiveId" clId="{2E75D30F-B06B-4AD8-8E24-D4F3B42BD2F7}" dt="2024-10-22T12:11:27.755" v="80" actId="404"/>
      <pc:docMkLst>
        <pc:docMk/>
      </pc:docMkLst>
      <pc:sldChg chg="del">
        <pc:chgData name="Shinenn K" userId="ec2293f8aad7a502" providerId="LiveId" clId="{2E75D30F-B06B-4AD8-8E24-D4F3B42BD2F7}" dt="2024-10-22T11:56:01.691" v="1" actId="47"/>
        <pc:sldMkLst>
          <pc:docMk/>
          <pc:sldMk cId="3117567703" sldId="307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1568463939" sldId="309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1491668897" sldId="310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800431015" sldId="335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281118034" sldId="336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637760910" sldId="337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3624443286" sldId="338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621917950" sldId="339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2176947790" sldId="340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3478805858" sldId="341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1238311512" sldId="342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4050553761" sldId="343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2987944388" sldId="344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3704808658" sldId="345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367312457" sldId="346"/>
        </pc:sldMkLst>
      </pc:sldChg>
      <pc:sldChg chg="modSp mod">
        <pc:chgData name="Shinenn K" userId="ec2293f8aad7a502" providerId="LiveId" clId="{2E75D30F-B06B-4AD8-8E24-D4F3B42BD2F7}" dt="2024-10-22T11:58:36.692" v="23" actId="20577"/>
        <pc:sldMkLst>
          <pc:docMk/>
          <pc:sldMk cId="547530650" sldId="347"/>
        </pc:sldMkLst>
      </pc:sldChg>
      <pc:sldChg chg="del">
        <pc:chgData name="Shinenn K" userId="ec2293f8aad7a502" providerId="LiveId" clId="{2E75D30F-B06B-4AD8-8E24-D4F3B42BD2F7}" dt="2024-10-22T11:56:01.691" v="1" actId="47"/>
        <pc:sldMkLst>
          <pc:docMk/>
          <pc:sldMk cId="1852909133" sldId="348"/>
        </pc:sldMkLst>
      </pc:sldChg>
      <pc:sldChg chg="addSp modSp new mod modClrScheme chgLayout">
        <pc:chgData name="Shinenn K" userId="ec2293f8aad7a502" providerId="LiveId" clId="{2E75D30F-B06B-4AD8-8E24-D4F3B42BD2F7}" dt="2024-10-22T12:09:30.604" v="44" actId="20577"/>
        <pc:sldMkLst>
          <pc:docMk/>
          <pc:sldMk cId="3336962634" sldId="348"/>
        </pc:sldMkLst>
      </pc:sldChg>
      <pc:sldChg chg="addSp delSp modSp new mod modClrScheme chgLayout">
        <pc:chgData name="Shinenn K" userId="ec2293f8aad7a502" providerId="LiveId" clId="{2E75D30F-B06B-4AD8-8E24-D4F3B42BD2F7}" dt="2024-10-22T12:10:51.202" v="61"/>
        <pc:sldMkLst>
          <pc:docMk/>
          <pc:sldMk cId="3844479428" sldId="349"/>
        </pc:sldMkLst>
      </pc:sldChg>
      <pc:sldChg chg="modSp add mod">
        <pc:chgData name="Shinenn K" userId="ec2293f8aad7a502" providerId="LiveId" clId="{2E75D30F-B06B-4AD8-8E24-D4F3B42BD2F7}" dt="2024-10-22T12:11:27.755" v="80" actId="404"/>
        <pc:sldMkLst>
          <pc:docMk/>
          <pc:sldMk cId="2604786285" sldId="350"/>
        </pc:sldMkLst>
      </pc:sldChg>
      <pc:sldChg chg="del">
        <pc:chgData name="Shinenn K" userId="ec2293f8aad7a502" providerId="LiveId" clId="{2E75D30F-B06B-4AD8-8E24-D4F3B42BD2F7}" dt="2024-10-22T11:55:56.306" v="0" actId="47"/>
        <pc:sldMkLst>
          <pc:docMk/>
          <pc:sldMk cId="313674692" sldId="393"/>
        </pc:sldMkLst>
      </pc:sldChg>
      <pc:sldChg chg="del">
        <pc:chgData name="Shinenn K" userId="ec2293f8aad7a502" providerId="LiveId" clId="{2E75D30F-B06B-4AD8-8E24-D4F3B42BD2F7}" dt="2024-10-22T11:55:56.306" v="0" actId="47"/>
        <pc:sldMkLst>
          <pc:docMk/>
          <pc:sldMk cId="518058662" sldId="495"/>
        </pc:sldMkLst>
      </pc:sldChg>
      <pc:sldChg chg="del">
        <pc:chgData name="Shinenn K" userId="ec2293f8aad7a502" providerId="LiveId" clId="{2E75D30F-B06B-4AD8-8E24-D4F3B42BD2F7}" dt="2024-10-22T11:55:56.306" v="0" actId="47"/>
        <pc:sldMkLst>
          <pc:docMk/>
          <pc:sldMk cId="551212544" sldId="496"/>
        </pc:sldMkLst>
      </pc:sldChg>
      <pc:sldMasterChg chg="delSldLayout">
        <pc:chgData name="Shinenn K" userId="ec2293f8aad7a502" providerId="LiveId" clId="{2E75D30F-B06B-4AD8-8E24-D4F3B42BD2F7}" dt="2024-10-22T11:55:56.306" v="0" actId="47"/>
        <pc:sldMasterMkLst>
          <pc:docMk/>
          <pc:sldMasterMk cId="34949889" sldId="2147483709"/>
        </pc:sldMasterMkLst>
        <pc:sldLayoutChg chg="del">
          <pc:chgData name="Shinenn K" userId="ec2293f8aad7a502" providerId="LiveId" clId="{2E75D30F-B06B-4AD8-8E24-D4F3B42BD2F7}" dt="2024-10-22T11:55:56.306" v="0" actId="47"/>
          <pc:sldLayoutMkLst>
            <pc:docMk/>
            <pc:sldMasterMk cId="34949889" sldId="2147483709"/>
            <pc:sldLayoutMk cId="1027052907" sldId="2147483778"/>
          </pc:sldLayoutMkLst>
        </pc:sldLayoutChg>
      </pc:sldMasterChg>
    </pc:docChg>
  </pc:docChgLst>
  <pc:docChgLst>
    <pc:chgData name="Shinenn K" userId="ec2293f8aad7a502" providerId="LiveId" clId="{94908276-296E-4B5B-95C5-57E15B0D341B}"/>
    <pc:docChg chg="undo custSel addSld delSld modSld sldOrd">
      <pc:chgData name="Shinenn K" userId="ec2293f8aad7a502" providerId="LiveId" clId="{94908276-296E-4B5B-95C5-57E15B0D341B}" dt="2024-07-13T08:42:00.597" v="386" actId="47"/>
      <pc:docMkLst>
        <pc:docMk/>
      </pc:docMkLst>
      <pc:sldChg chg="modSp del mod">
        <pc:chgData name="Shinenn K" userId="ec2293f8aad7a502" providerId="LiveId" clId="{94908276-296E-4B5B-95C5-57E15B0D341B}" dt="2024-07-13T08:25:40.838" v="189" actId="47"/>
        <pc:sldMkLst>
          <pc:docMk/>
          <pc:sldMk cId="3671596754" sldId="258"/>
        </pc:sldMkLst>
      </pc:sldChg>
      <pc:sldChg chg="del mod modClrScheme chgLayout">
        <pc:chgData name="Shinenn K" userId="ec2293f8aad7a502" providerId="LiveId" clId="{94908276-296E-4B5B-95C5-57E15B0D341B}" dt="2024-07-13T08:42:00.597" v="386" actId="47"/>
        <pc:sldMkLst>
          <pc:docMk/>
          <pc:sldMk cId="2583095551" sldId="301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607030066" sldId="306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866333106" sldId="307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531357623" sldId="308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218464121" sldId="309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80283456" sldId="310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3590825835" sldId="311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3185389230" sldId="312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74849134" sldId="313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354881726" sldId="314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818433958" sldId="315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4170348660" sldId="316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675053171" sldId="317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963860540" sldId="318"/>
        </pc:sldMkLst>
      </pc:sldChg>
      <pc:sldChg chg="addSp modSp new mod modClrScheme chgLayout">
        <pc:chgData name="Shinenn K" userId="ec2293f8aad7a502" providerId="LiveId" clId="{94908276-296E-4B5B-95C5-57E15B0D341B}" dt="2024-07-12T12:37:20.258" v="75"/>
        <pc:sldMkLst>
          <pc:docMk/>
          <pc:sldMk cId="787850828" sldId="319"/>
        </pc:sldMkLst>
      </pc:sldChg>
      <pc:sldChg chg="modSp new mod">
        <pc:chgData name="Shinenn K" userId="ec2293f8aad7a502" providerId="LiveId" clId="{94908276-296E-4B5B-95C5-57E15B0D341B}" dt="2024-07-12T12:42:41.506" v="130"/>
        <pc:sldMkLst>
          <pc:docMk/>
          <pc:sldMk cId="2397657177" sldId="320"/>
        </pc:sldMkLst>
      </pc:sldChg>
      <pc:sldChg chg="modSp new mod">
        <pc:chgData name="Shinenn K" userId="ec2293f8aad7a502" providerId="LiveId" clId="{94908276-296E-4B5B-95C5-57E15B0D341B}" dt="2024-07-12T12:48:54.902" v="180" actId="20577"/>
        <pc:sldMkLst>
          <pc:docMk/>
          <pc:sldMk cId="3041475010" sldId="321"/>
        </pc:sldMkLst>
      </pc:sldChg>
      <pc:sldChg chg="addSp delSp modSp new mod ord modClrScheme chgLayout">
        <pc:chgData name="Shinenn K" userId="ec2293f8aad7a502" providerId="LiveId" clId="{94908276-296E-4B5B-95C5-57E15B0D341B}" dt="2024-07-13T08:41:42.967" v="382"/>
        <pc:sldMkLst>
          <pc:docMk/>
          <pc:sldMk cId="529184291" sldId="322"/>
        </pc:sldMkLst>
      </pc:sldChg>
      <pc:sldChg chg="addSp delSp modSp new del mod modClrScheme chgLayout">
        <pc:chgData name="Shinenn K" userId="ec2293f8aad7a502" providerId="LiveId" clId="{94908276-296E-4B5B-95C5-57E15B0D341B}" dt="2024-07-13T08:28:49.780" v="223" actId="47"/>
        <pc:sldMkLst>
          <pc:docMk/>
          <pc:sldMk cId="2275837151" sldId="323"/>
        </pc:sldMkLst>
      </pc:sldChg>
      <pc:sldChg chg="addSp delSp modSp new mod modClrScheme chgLayout">
        <pc:chgData name="Shinenn K" userId="ec2293f8aad7a502" providerId="LiveId" clId="{94908276-296E-4B5B-95C5-57E15B0D341B}" dt="2024-07-13T08:39:38.417" v="380" actId="403"/>
        <pc:sldMkLst>
          <pc:docMk/>
          <pc:sldMk cId="1447632799" sldId="324"/>
        </pc:sldMkLst>
      </pc:sldChg>
      <pc:sldChg chg="modSp add mod ord">
        <pc:chgData name="Shinenn K" userId="ec2293f8aad7a502" providerId="LiveId" clId="{94908276-296E-4B5B-95C5-57E15B0D341B}" dt="2024-07-13T08:38:58.420" v="360" actId="404"/>
        <pc:sldMkLst>
          <pc:docMk/>
          <pc:sldMk cId="1395488890" sldId="325"/>
        </pc:sldMkLst>
      </pc:sldChg>
      <pc:sldChg chg="addSp delSp new mod modClrScheme chgLayout">
        <pc:chgData name="Shinenn K" userId="ec2293f8aad7a502" providerId="LiveId" clId="{94908276-296E-4B5B-95C5-57E15B0D341B}" dt="2024-07-13T08:41:54.095" v="385" actId="22"/>
        <pc:sldMkLst>
          <pc:docMk/>
          <pc:sldMk cId="1217215220" sldId="326"/>
        </pc:sldMkLst>
      </pc:sldChg>
    </pc:docChg>
  </pc:docChgLst>
  <pc:docChgLst>
    <pc:chgData name="Shinenn K" userId="ec2293f8aad7a502" providerId="LiveId" clId="{05E775AA-131F-40DF-8DE0-B86F88E77973}"/>
    <pc:docChg chg="undo custSel addSld delSld modSld">
      <pc:chgData name="Shinenn K" userId="ec2293f8aad7a502" providerId="LiveId" clId="{05E775AA-131F-40DF-8DE0-B86F88E77973}" dt="2024-07-22T07:13:28.488" v="274" actId="47"/>
      <pc:docMkLst>
        <pc:docMk/>
      </pc:docMkLst>
      <pc:sldChg chg="del">
        <pc:chgData name="Shinenn K" userId="ec2293f8aad7a502" providerId="LiveId" clId="{05E775AA-131F-40DF-8DE0-B86F88E77973}" dt="2024-07-22T07:02:23.790" v="0" actId="47"/>
        <pc:sldMkLst>
          <pc:docMk/>
          <pc:sldMk cId="787850828" sldId="319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70397325" sldId="320"/>
        </pc:sldMkLst>
      </pc:sldChg>
      <pc:sldChg chg="addSp modSp new del mod modClrScheme chgLayout">
        <pc:chgData name="Shinenn K" userId="ec2293f8aad7a502" providerId="LiveId" clId="{05E775AA-131F-40DF-8DE0-B86F88E77973}" dt="2024-07-22T07:13:28.488" v="274" actId="47"/>
        <pc:sldMkLst>
          <pc:docMk/>
          <pc:sldMk cId="277074066" sldId="322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208183474" sldId="322"/>
        </pc:sldMkLst>
      </pc:sldChg>
      <pc:sldChg chg="addSp delSp modSp new mod modClrScheme chgLayout">
        <pc:chgData name="Shinenn K" userId="ec2293f8aad7a502" providerId="LiveId" clId="{05E775AA-131F-40DF-8DE0-B86F88E77973}" dt="2024-07-22T07:05:33.631" v="43" actId="20577"/>
        <pc:sldMkLst>
          <pc:docMk/>
          <pc:sldMk cId="1261107559" sldId="323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486292298" sldId="323"/>
        </pc:sldMkLst>
      </pc:sldChg>
      <pc:sldChg chg="modSp add mod">
        <pc:chgData name="Shinenn K" userId="ec2293f8aad7a502" providerId="LiveId" clId="{05E775AA-131F-40DF-8DE0-B86F88E77973}" dt="2024-07-22T07:05:42.723" v="50" actId="20577"/>
        <pc:sldMkLst>
          <pc:docMk/>
          <pc:sldMk cId="271183309" sldId="324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290537867" sldId="324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165979893" sldId="325"/>
        </pc:sldMkLst>
      </pc:sldChg>
      <pc:sldChg chg="modSp new mod">
        <pc:chgData name="Shinenn K" userId="ec2293f8aad7a502" providerId="LiveId" clId="{05E775AA-131F-40DF-8DE0-B86F88E77973}" dt="2024-07-22T07:12:03.003" v="226" actId="20577"/>
        <pc:sldMkLst>
          <pc:docMk/>
          <pc:sldMk cId="3890388919" sldId="325"/>
        </pc:sldMkLst>
      </pc:sldChg>
      <pc:sldChg chg="modSp add mod">
        <pc:chgData name="Shinenn K" userId="ec2293f8aad7a502" providerId="LiveId" clId="{05E775AA-131F-40DF-8DE0-B86F88E77973}" dt="2024-07-22T07:12:16.450" v="247" actId="20577"/>
        <pc:sldMkLst>
          <pc:docMk/>
          <pc:sldMk cId="1375653578" sldId="326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847868306" sldId="326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08066370" sldId="327"/>
        </pc:sldMkLst>
      </pc:sldChg>
      <pc:sldChg chg="modSp new mod">
        <pc:chgData name="Shinenn K" userId="ec2293f8aad7a502" providerId="LiveId" clId="{05E775AA-131F-40DF-8DE0-B86F88E77973}" dt="2024-07-22T07:07:57.325" v="116" actId="404"/>
        <pc:sldMkLst>
          <pc:docMk/>
          <pc:sldMk cId="332967180" sldId="327"/>
        </pc:sldMkLst>
      </pc:sldChg>
      <pc:sldChg chg="modSp new mod">
        <pc:chgData name="Shinenn K" userId="ec2293f8aad7a502" providerId="LiveId" clId="{05E775AA-131F-40DF-8DE0-B86F88E77973}" dt="2024-07-22T07:12:38.172" v="263" actId="20577"/>
        <pc:sldMkLst>
          <pc:docMk/>
          <pc:sldMk cId="2562674510" sldId="328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053208215" sldId="328"/>
        </pc:sldMkLst>
      </pc:sldChg>
      <pc:sldChg chg="modSp new mod">
        <pc:chgData name="Shinenn K" userId="ec2293f8aad7a502" providerId="LiveId" clId="{05E775AA-131F-40DF-8DE0-B86F88E77973}" dt="2024-07-22T07:09:55.542" v="155"/>
        <pc:sldMkLst>
          <pc:docMk/>
          <pc:sldMk cId="1917394327" sldId="329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322831653" sldId="329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05491971" sldId="330"/>
        </pc:sldMkLst>
      </pc:sldChg>
      <pc:sldChg chg="addSp delSp modSp new mod modClrScheme chgLayout">
        <pc:chgData name="Shinenn K" userId="ec2293f8aad7a502" providerId="LiveId" clId="{05E775AA-131F-40DF-8DE0-B86F88E77973}" dt="2024-07-22T07:13:08.219" v="273" actId="6549"/>
        <pc:sldMkLst>
          <pc:docMk/>
          <pc:sldMk cId="4054530219" sldId="330"/>
        </pc:sldMkLst>
      </pc:sldChg>
      <pc:sldChg chg="addSp delSp modSp new mod modClrScheme chgLayout">
        <pc:chgData name="Shinenn K" userId="ec2293f8aad7a502" providerId="LiveId" clId="{05E775AA-131F-40DF-8DE0-B86F88E77973}" dt="2024-07-22T07:10:50.197" v="172" actId="6549"/>
        <pc:sldMkLst>
          <pc:docMk/>
          <pc:sldMk cId="2110830825" sldId="331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689147870" sldId="331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443187689" sldId="332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628114501" sldId="333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668400169" sldId="334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231838243" sldId="335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346129021" sldId="336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714461701" sldId="337"/>
        </pc:sldMkLst>
      </pc:sldChg>
      <pc:sldChg chg="del">
        <pc:chgData name="Shinenn K" userId="ec2293f8aad7a502" providerId="LiveId" clId="{05E775AA-131F-40DF-8DE0-B86F88E77973}" dt="2024-07-22T07:02:23.790" v="0" actId="47"/>
        <pc:sldMkLst>
          <pc:docMk/>
          <pc:sldMk cId="1067209051" sldId="338"/>
        </pc:sldMkLst>
      </pc:sldChg>
      <pc:sldChg chg="del">
        <pc:chgData name="Shinenn K" userId="ec2293f8aad7a502" providerId="LiveId" clId="{05E775AA-131F-40DF-8DE0-B86F88E77973}" dt="2024-07-22T07:02:23.790" v="0" actId="47"/>
        <pc:sldMkLst>
          <pc:docMk/>
          <pc:sldMk cId="229640652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01D59-1F45-4E8C-BD12-904AA71F1B5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4F78-DBA4-4963-8C91-13D36257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首页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F8B7F5-F4B6-6ED2-AE7F-A38A5999B8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BA7A2-5E8E-93F2-EE16-90FAE679F257}"/>
              </a:ext>
            </a:extLst>
          </p:cNvPr>
          <p:cNvSpPr txBox="1"/>
          <p:nvPr userDrawn="1"/>
        </p:nvSpPr>
        <p:spPr>
          <a:xfrm>
            <a:off x="2910692" y="899856"/>
            <a:ext cx="63706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庞门正道标题体3.0" panose="02010600030101010101" pitchFamily="2" charset="-122"/>
                <a:ea typeface="庞门正道标题体3.0" panose="02010600030101010101" pitchFamily="2" charset="-122"/>
              </a:rPr>
              <a:t>敬拜时间</a:t>
            </a:r>
            <a:endParaRPr lang="en-US" sz="11500" b="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庞门正道标题体3.0" panose="02010600030101010101" pitchFamily="2" charset="-122"/>
              <a:ea typeface="庞门正道标题体3.0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72184-9758-D801-F2BE-8640B78209F8}"/>
              </a:ext>
            </a:extLst>
          </p:cNvPr>
          <p:cNvSpPr txBox="1"/>
          <p:nvPr userDrawn="1"/>
        </p:nvSpPr>
        <p:spPr>
          <a:xfrm>
            <a:off x="817352" y="3909286"/>
            <a:ext cx="10557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0" dirty="0">
                <a:solidFill>
                  <a:schemeClr val="bg1">
                    <a:lumMod val="8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请将手机静音并保持安静</a:t>
            </a:r>
            <a:endParaRPr lang="en-US" sz="6000" b="0" dirty="0">
              <a:solidFill>
                <a:schemeClr val="bg1">
                  <a:lumMod val="85000"/>
                </a:schemeClr>
              </a:solidFill>
              <a:latin typeface="站酷高端黑" panose="02010600030101010101" pitchFamily="2" charset="-122"/>
              <a:ea typeface="站酷高端黑" panose="02010600030101010101" pitchFamily="2" charset="-12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CFCDF7-4E3B-313B-6AC6-E6C0193CC773}"/>
              </a:ext>
            </a:extLst>
          </p:cNvPr>
          <p:cNvCxnSpPr/>
          <p:nvPr userDrawn="1"/>
        </p:nvCxnSpPr>
        <p:spPr>
          <a:xfrm>
            <a:off x="2271624" y="4949552"/>
            <a:ext cx="350232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6EB0F70-BBFC-7C2F-BBA5-9428A889F193}"/>
              </a:ext>
            </a:extLst>
          </p:cNvPr>
          <p:cNvSpPr/>
          <p:nvPr userDrawn="1"/>
        </p:nvSpPr>
        <p:spPr>
          <a:xfrm>
            <a:off x="6008252" y="4840763"/>
            <a:ext cx="175491" cy="17549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F52914-3517-15B8-2B2F-F57CCD114305}"/>
              </a:ext>
            </a:extLst>
          </p:cNvPr>
          <p:cNvCxnSpPr/>
          <p:nvPr userDrawn="1"/>
        </p:nvCxnSpPr>
        <p:spPr>
          <a:xfrm>
            <a:off x="6395659" y="4949552"/>
            <a:ext cx="350232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25BF8A-3751-A989-ACA7-9A97ECE530D2}"/>
              </a:ext>
            </a:extLst>
          </p:cNvPr>
          <p:cNvSpPr txBox="1"/>
          <p:nvPr userDrawn="1"/>
        </p:nvSpPr>
        <p:spPr>
          <a:xfrm>
            <a:off x="1833417" y="5088260"/>
            <a:ext cx="852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  <a:ea typeface="站酷文艺体" panose="02000603000000000000" pitchFamily="2" charset="-122"/>
              </a:rPr>
              <a:t>PLEASE MUTE MOBILEPHONE AND KEEP QUIET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6001" y="304800"/>
            <a:ext cx="9013370" cy="61341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通知内容</a:t>
            </a:r>
            <a:endParaRPr lang="en-US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BE0FE148-C2FE-F739-0C01-A6732C878C53}"/>
              </a:ext>
            </a:extLst>
          </p:cNvPr>
          <p:cNvSpPr/>
          <p:nvPr userDrawn="1"/>
        </p:nvSpPr>
        <p:spPr>
          <a:xfrm rot="576161">
            <a:off x="10359957" y="523605"/>
            <a:ext cx="1257300" cy="2295920"/>
          </a:xfrm>
          <a:prstGeom prst="foldedCorner">
            <a:avLst/>
          </a:prstGeom>
          <a:solidFill>
            <a:srgbClr val="F8D4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59962-4BA7-7525-BB89-55A26D497B54}"/>
              </a:ext>
            </a:extLst>
          </p:cNvPr>
          <p:cNvSpPr txBox="1"/>
          <p:nvPr userDrawn="1"/>
        </p:nvSpPr>
        <p:spPr>
          <a:xfrm rot="576161">
            <a:off x="10439399" y="694006"/>
            <a:ext cx="165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F96B2B"/>
                </a:solidFill>
                <a:effectLst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通知</a:t>
            </a:r>
            <a:endParaRPr lang="en-US" sz="6600" dirty="0">
              <a:solidFill>
                <a:srgbClr val="F96B2B"/>
              </a:solidFill>
              <a:effectLst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EA5394-8EFC-467F-13D2-9EF0A71F1A3D}"/>
              </a:ext>
            </a:extLst>
          </p:cNvPr>
          <p:cNvSpPr/>
          <p:nvPr userDrawn="1"/>
        </p:nvSpPr>
        <p:spPr>
          <a:xfrm>
            <a:off x="10596563" y="529431"/>
            <a:ext cx="152399" cy="1523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歌词 主日学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9915F6-99E2-6BF0-7FA0-C56866E898B0}"/>
              </a:ext>
            </a:extLst>
          </p:cNvPr>
          <p:cNvSpPr/>
          <p:nvPr userDrawn="1"/>
        </p:nvSpPr>
        <p:spPr>
          <a:xfrm>
            <a:off x="0" y="0"/>
            <a:ext cx="12192000" cy="57819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4F596-C6F4-FB69-F132-5EF1F9D5C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0568" y="442684"/>
            <a:ext cx="600523" cy="407389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歌名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BE76-322D-BDE4-D6DB-D19424567D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90" y="267193"/>
            <a:ext cx="11055769" cy="572549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歌词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928E3C-3F80-654A-82DB-1E0E9F5CC7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27" y="6486607"/>
            <a:ext cx="831432" cy="3499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7DF2EB-4C92-4835-B6FF-776A0AD04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12945" r="34223" b="36750"/>
          <a:stretch/>
        </p:blipFill>
        <p:spPr>
          <a:xfrm>
            <a:off x="10742542" y="-107610"/>
            <a:ext cx="755766" cy="9729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2868F8-F79F-B03C-B69C-35D514787CEB}"/>
              </a:ext>
            </a:extLst>
          </p:cNvPr>
          <p:cNvCxnSpPr>
            <a:cxnSpLocks/>
          </p:cNvCxnSpPr>
          <p:nvPr userDrawn="1"/>
        </p:nvCxnSpPr>
        <p:spPr>
          <a:xfrm>
            <a:off x="11157369" y="1076036"/>
            <a:ext cx="0" cy="291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9C59E1-195C-2744-B38C-A4B65BB66A8E}"/>
              </a:ext>
            </a:extLst>
          </p:cNvPr>
          <p:cNvCxnSpPr/>
          <p:nvPr userDrawn="1"/>
        </p:nvCxnSpPr>
        <p:spPr>
          <a:xfrm>
            <a:off x="96293" y="105177"/>
            <a:ext cx="131121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1AD2A1-807D-9886-DF4A-8F7FCFC1CC8D}"/>
              </a:ext>
            </a:extLst>
          </p:cNvPr>
          <p:cNvCxnSpPr>
            <a:cxnSpLocks/>
          </p:cNvCxnSpPr>
          <p:nvPr userDrawn="1"/>
        </p:nvCxnSpPr>
        <p:spPr>
          <a:xfrm>
            <a:off x="101936" y="105177"/>
            <a:ext cx="0" cy="46852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7802D81-D301-1CA4-4345-58B88DA27958}"/>
              </a:ext>
            </a:extLst>
          </p:cNvPr>
          <p:cNvSpPr/>
          <p:nvPr userDrawn="1"/>
        </p:nvSpPr>
        <p:spPr>
          <a:xfrm>
            <a:off x="31440" y="573701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76B38-92EC-4256-70D1-8F7D06E65538}"/>
              </a:ext>
            </a:extLst>
          </p:cNvPr>
          <p:cNvSpPr txBox="1"/>
          <p:nvPr userDrawn="1"/>
        </p:nvSpPr>
        <p:spPr>
          <a:xfrm>
            <a:off x="5835184" y="6498174"/>
            <a:ext cx="90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站酷文艺体" panose="02000603000000000000" pitchFamily="2" charset="-122"/>
                <a:ea typeface="站酷文艺体" panose="02000603000000000000" pitchFamily="2" charset="-122"/>
              </a:rPr>
              <a:t>·</a:t>
            </a:r>
            <a:r>
              <a:rPr lang="zh-CN" alt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rPr>
              <a:t>主日学</a:t>
            </a: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19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每日经文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F60EB-0099-7274-23F2-ECD5AEF94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097"/>
            <a:ext cx="12157496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D964D-1C2E-080D-3156-009C6697E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3" b="24150"/>
          <a:stretch/>
        </p:blipFill>
        <p:spPr>
          <a:xfrm>
            <a:off x="27838" y="6250424"/>
            <a:ext cx="1454247" cy="68031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913177-1B02-F620-72C0-835B80C9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2170" y="229950"/>
            <a:ext cx="11315638" cy="17637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600" b="0">
                <a:solidFill>
                  <a:schemeClr val="bg1">
                    <a:lumMod val="85000"/>
                  </a:schemeClr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经文</a:t>
            </a:r>
            <a:endParaRPr lang="en-US" dirty="0"/>
          </a:p>
          <a:p>
            <a:pPr lvl="0"/>
            <a:endParaRPr lang="en-US" altLang="zh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69913-CC03-62DF-5FA5-674094662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25409" r="30755" b="35094"/>
          <a:stretch/>
        </p:blipFill>
        <p:spPr>
          <a:xfrm>
            <a:off x="34504" y="0"/>
            <a:ext cx="672287" cy="7688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0EDBD-599D-F4E8-5B25-A5CA133579F1}"/>
              </a:ext>
            </a:extLst>
          </p:cNvPr>
          <p:cNvCxnSpPr>
            <a:cxnSpLocks/>
          </p:cNvCxnSpPr>
          <p:nvPr userDrawn="1"/>
        </p:nvCxnSpPr>
        <p:spPr>
          <a:xfrm>
            <a:off x="353270" y="1997315"/>
            <a:ext cx="11637427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5C351-4B02-57A7-7705-E11A2E0E9EF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1736" y="768839"/>
            <a:ext cx="17429" cy="12320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9CB384-1DF8-214B-30FB-DF2BCD6B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652" y="2102180"/>
            <a:ext cx="11664045" cy="4220979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经文注解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963C4E-F1BC-119B-8227-8475C8090C3E}"/>
              </a:ext>
            </a:extLst>
          </p:cNvPr>
          <p:cNvCxnSpPr>
            <a:cxnSpLocks/>
          </p:cNvCxnSpPr>
          <p:nvPr userDrawn="1"/>
        </p:nvCxnSpPr>
        <p:spPr>
          <a:xfrm>
            <a:off x="622170" y="143602"/>
            <a:ext cx="11368527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F3A051-EB04-6A6B-3B0B-7A72C0AC7724}"/>
              </a:ext>
            </a:extLst>
          </p:cNvPr>
          <p:cNvCxnSpPr>
            <a:cxnSpLocks/>
          </p:cNvCxnSpPr>
          <p:nvPr userDrawn="1"/>
        </p:nvCxnSpPr>
        <p:spPr>
          <a:xfrm>
            <a:off x="11990697" y="143602"/>
            <a:ext cx="0" cy="18537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99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研讨 《主题》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F0DAC8-8D83-F357-862F-CA30A4470F22}"/>
              </a:ext>
            </a:extLst>
          </p:cNvPr>
          <p:cNvSpPr/>
          <p:nvPr userDrawn="1"/>
        </p:nvSpPr>
        <p:spPr>
          <a:xfrm>
            <a:off x="-2" y="1856836"/>
            <a:ext cx="12192001" cy="302571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C7D42-5086-9677-DA77-D66B52D4D3A9}"/>
              </a:ext>
            </a:extLst>
          </p:cNvPr>
          <p:cNvSpPr/>
          <p:nvPr userDrawn="1"/>
        </p:nvSpPr>
        <p:spPr>
          <a:xfrm>
            <a:off x="-1" y="2173691"/>
            <a:ext cx="12192001" cy="260982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E1D91-785A-E36F-0569-507A0CDA3B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609" y="2862057"/>
            <a:ext cx="10834777" cy="112907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en-US" altLang="zh-CN" dirty="0"/>
              <a:t>《</a:t>
            </a:r>
            <a:r>
              <a:rPr lang="zh-CN" altLang="en-US" dirty="0"/>
              <a:t>主题</a:t>
            </a:r>
            <a:r>
              <a:rPr lang="en-US" altLang="zh-CN" dirty="0"/>
              <a:t>》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10539-16FB-78A6-1A93-847647850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607" y="3991128"/>
            <a:ext cx="10834776" cy="50033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小标题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BEB28-0ED2-3C5D-5553-A14A0F339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903">
            <a:off x="3998070" y="4722718"/>
            <a:ext cx="4124049" cy="30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6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研讨 小标题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0FD3-CF04-228B-CFAD-D97C9B682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566" y="3010618"/>
            <a:ext cx="6878129" cy="119044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2566" y="4761781"/>
            <a:ext cx="6878129" cy="136297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5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研讨 内容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0FD3-CF04-228B-CFAD-D97C9B682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1631" y="181156"/>
            <a:ext cx="8016813" cy="698739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41632" y="966159"/>
            <a:ext cx="8016813" cy="5710687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研讨 内容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983-BBB2-C678-DCDE-E98D7C5E3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873" y="120957"/>
            <a:ext cx="8257309" cy="56008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2711D-9174-2273-72BD-85852336423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1152" y="1083753"/>
            <a:ext cx="11826817" cy="500661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>
              <a:defRPr sz="28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>
              <a:defRPr sz="24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>
              <a:defRPr sz="20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>
              <a:defRPr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内容</a:t>
            </a:r>
            <a:endParaRPr lang="en-US" altLang="zh-CN" dirty="0"/>
          </a:p>
          <a:p>
            <a:pPr lvl="1"/>
            <a:r>
              <a:rPr lang="zh-CN" altLang="en-US" dirty="0"/>
              <a:t>内容</a:t>
            </a:r>
            <a:endParaRPr lang="en-US" altLang="zh-CN" dirty="0"/>
          </a:p>
          <a:p>
            <a:pPr lvl="2"/>
            <a:r>
              <a:rPr lang="zh-CN" altLang="en-US" dirty="0"/>
              <a:t>内容</a:t>
            </a:r>
            <a:endParaRPr lang="en-US" altLang="zh-CN" dirty="0"/>
          </a:p>
          <a:p>
            <a:pPr lvl="3"/>
            <a:r>
              <a:rPr lang="zh-CN" altLang="en-US" dirty="0"/>
              <a:t>内容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733E1-26B0-0531-507F-E200E719D7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1151" y="6090365"/>
            <a:ext cx="10156168" cy="544405"/>
          </a:xfrm>
        </p:spPr>
        <p:txBody>
          <a:bodyPr/>
          <a:lstStyle>
            <a:lvl1pPr marL="0" indent="0">
              <a:buNone/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7179F-6E77-3D4C-1186-902344043F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91" y="5970918"/>
            <a:ext cx="1369595" cy="8870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22287C-182B-6212-C6D9-50F1A2E0F0B5}"/>
              </a:ext>
            </a:extLst>
          </p:cNvPr>
          <p:cNvCxnSpPr/>
          <p:nvPr userDrawn="1"/>
        </p:nvCxnSpPr>
        <p:spPr>
          <a:xfrm>
            <a:off x="10639247" y="207868"/>
            <a:ext cx="131121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C4797F-30D8-08F1-504B-AAEEC2AAE018}"/>
              </a:ext>
            </a:extLst>
          </p:cNvPr>
          <p:cNvCxnSpPr>
            <a:cxnSpLocks/>
          </p:cNvCxnSpPr>
          <p:nvPr userDrawn="1"/>
        </p:nvCxnSpPr>
        <p:spPr>
          <a:xfrm>
            <a:off x="11950461" y="228538"/>
            <a:ext cx="0" cy="338317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2584AD9-226F-B4CB-17DC-07FBE9711BFA}"/>
              </a:ext>
            </a:extLst>
          </p:cNvPr>
          <p:cNvSpPr/>
          <p:nvPr userDrawn="1"/>
        </p:nvSpPr>
        <p:spPr>
          <a:xfrm>
            <a:off x="11879965" y="566854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438FA-242F-9852-1891-F0DC2896F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" y="56053"/>
            <a:ext cx="1485270" cy="6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65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5FB7F-2477-370C-C826-366D23D2B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349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3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08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赞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2D74C3-F36D-8574-CBA3-DFB2387D294C}"/>
              </a:ext>
            </a:extLst>
          </p:cNvPr>
          <p:cNvSpPr txBox="1"/>
          <p:nvPr userDrawn="1"/>
        </p:nvSpPr>
        <p:spPr>
          <a:xfrm>
            <a:off x="8479765" y="1082224"/>
            <a:ext cx="335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>
                <a:solidFill>
                  <a:srgbClr val="C8C3BC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PingFang SC"/>
              </a:rPr>
              <a:t>Hallelujah</a:t>
            </a:r>
            <a:endParaRPr lang="en-US" sz="24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75E78-A1AB-5994-ADBC-11DBD9FDADBF}"/>
              </a:ext>
            </a:extLst>
          </p:cNvPr>
          <p:cNvSpPr txBox="1"/>
          <p:nvPr userDrawn="1"/>
        </p:nvSpPr>
        <p:spPr>
          <a:xfrm>
            <a:off x="5969479" y="861384"/>
            <a:ext cx="335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b="0" dirty="0">
                <a:solidFill>
                  <a:srgbClr val="C8C3BC"/>
                </a:solidFill>
                <a:effectLst/>
                <a:latin typeface="站酷文艺体" panose="02000603000000000000" pitchFamily="2" charset="-122"/>
                <a:ea typeface="站酷文艺体" panose="02000603000000000000" pitchFamily="2" charset="-122"/>
              </a:rPr>
              <a:t>赞美 </a:t>
            </a:r>
            <a:endParaRPr lang="en-US" sz="7200" dirty="0"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86ABAE-6575-CDEE-228A-0167B89A328B}"/>
              </a:ext>
            </a:extLst>
          </p:cNvPr>
          <p:cNvCxnSpPr/>
          <p:nvPr userDrawn="1"/>
        </p:nvCxnSpPr>
        <p:spPr>
          <a:xfrm>
            <a:off x="9144000" y="1708030"/>
            <a:ext cx="21652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39413B6-26E2-5F6D-7324-66C609C8D772}"/>
              </a:ext>
            </a:extLst>
          </p:cNvPr>
          <p:cNvSpPr/>
          <p:nvPr userDrawn="1"/>
        </p:nvSpPr>
        <p:spPr>
          <a:xfrm>
            <a:off x="8755811" y="1371360"/>
            <a:ext cx="172529" cy="172529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3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4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845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168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028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9255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9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054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107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688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389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598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4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89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主持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130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5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177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822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证道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080FB-C1E4-4636-C70B-18FC91851C33}"/>
              </a:ext>
            </a:extLst>
          </p:cNvPr>
          <p:cNvSpPr txBox="1"/>
          <p:nvPr userDrawn="1"/>
        </p:nvSpPr>
        <p:spPr>
          <a:xfrm>
            <a:off x="290946" y="752434"/>
            <a:ext cx="656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8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读 经 证 道</a:t>
            </a:r>
            <a:endParaRPr lang="en-US" sz="8000" dirty="0">
              <a:solidFill>
                <a:schemeClr val="bg1">
                  <a:lumMod val="8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76B4A-078C-BF6D-7F08-708600EE29E0}"/>
              </a:ext>
            </a:extLst>
          </p:cNvPr>
          <p:cNvSpPr txBox="1"/>
          <p:nvPr userDrawn="1"/>
        </p:nvSpPr>
        <p:spPr>
          <a:xfrm>
            <a:off x="2687782" y="225829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Copperplate Gothic Light" panose="020E0507020206020404" pitchFamily="34" charset="0"/>
                <a:ea typeface="锐字真言体免费商用" panose="02010600030101010101" pitchFamily="2" charset="-122"/>
              </a:rPr>
              <a:t>SHARE GOD’S WORD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pperplate Gothic Light" panose="020E0507020206020404" pitchFamily="34" charset="0"/>
              <a:ea typeface="锐字真言体免费商用" panose="02010600030101010101" pitchFamily="2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9B090-F17B-E727-5100-210B5E960BF7}"/>
              </a:ext>
            </a:extLst>
          </p:cNvPr>
          <p:cNvCxnSpPr>
            <a:cxnSpLocks/>
          </p:cNvCxnSpPr>
          <p:nvPr userDrawn="1"/>
        </p:nvCxnSpPr>
        <p:spPr>
          <a:xfrm>
            <a:off x="1634836" y="2458345"/>
            <a:ext cx="16440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7074F9D-9432-2457-F573-919159495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335">
            <a:off x="2087417" y="3851562"/>
            <a:ext cx="3380509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《主题》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97A0A-38E7-D38B-1E3D-344BEC36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32317"/>
            <a:ext cx="10515600" cy="2070339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bg1"/>
                </a:solidFill>
                <a:latin typeface="锐字真言体免费商用" panose="02010600030101010101" pitchFamily="2" charset="-122"/>
                <a:ea typeface="锐字真言体免费商用" panose="02010600030101010101" pitchFamily="2" charset="-122"/>
              </a:defRPr>
            </a:lvl1pPr>
          </a:lstStyle>
          <a:p>
            <a:r>
              <a:rPr lang="en-US" altLang="zh-CN" dirty="0"/>
              <a:t>《</a:t>
            </a:r>
            <a:r>
              <a:rPr lang="zh-CN" altLang="en-US" dirty="0"/>
              <a:t>主题</a:t>
            </a:r>
            <a:r>
              <a:rPr lang="en-US" altLang="zh-CN" dirty="0"/>
              <a:t>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3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7B39CE-B71F-655D-9438-B263CA972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CB384-1DF8-214B-30FB-DF2BCD6B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958" y="957533"/>
            <a:ext cx="11918272" cy="521150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</a:lstStyle>
          <a:p>
            <a:r>
              <a:rPr lang="zh-CN" altLang="en-US" dirty="0"/>
              <a:t>经文内容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FC8E6-B1DC-82C7-35F4-FBB9865F57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77444" y="123961"/>
            <a:ext cx="7214118" cy="680311"/>
          </a:xfrm>
        </p:spPr>
        <p:txBody>
          <a:bodyPr anchor="b">
            <a:noAutofit/>
          </a:bodyPr>
          <a:lstStyle>
            <a:lvl1pPr marL="0" indent="0" algn="l">
              <a:buNone/>
              <a:defRPr sz="4000" b="0">
                <a:solidFill>
                  <a:schemeClr val="bg1">
                    <a:lumMod val="8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43198-C5C7-BD21-CFA9-DA84833E85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9127" y="149839"/>
            <a:ext cx="2975377" cy="608135"/>
          </a:xfrm>
        </p:spPr>
        <p:txBody>
          <a:bodyPr anchor="b">
            <a:noAutofit/>
          </a:bodyPr>
          <a:lstStyle>
            <a:lvl1pPr marL="0" indent="0" algn="l">
              <a:buNone/>
              <a:defRPr sz="3200" b="1">
                <a:solidFill>
                  <a:schemeClr val="bg1">
                    <a:lumMod val="8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经文目录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FE888-56A7-964A-115A-A1B0BB3E0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25409" r="30755" b="35094"/>
          <a:stretch/>
        </p:blipFill>
        <p:spPr>
          <a:xfrm>
            <a:off x="34504" y="0"/>
            <a:ext cx="672287" cy="7688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1FB851-D529-4337-9C4D-DE2EF28634F5}"/>
              </a:ext>
            </a:extLst>
          </p:cNvPr>
          <p:cNvCxnSpPr>
            <a:cxnSpLocks/>
          </p:cNvCxnSpPr>
          <p:nvPr userDrawn="1"/>
        </p:nvCxnSpPr>
        <p:spPr>
          <a:xfrm>
            <a:off x="706791" y="770766"/>
            <a:ext cx="3070843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2E762F4-72EA-9330-2634-B37592089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531" y="1927"/>
            <a:ext cx="822891" cy="7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标题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97A0A-38E7-D38B-1E3D-344BEC36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32317"/>
            <a:ext cx="10515600" cy="2070339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小标题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EF84D-7157-D63F-FCD9-FCA80F263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0717"/>
            <a:ext cx="10515600" cy="526211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标题或内容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5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默想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BE371-CC1C-B7DF-652A-BFF24EE7B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13" y="250166"/>
            <a:ext cx="10366571" cy="634904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默想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67907-B3C7-27A0-3A12-03F6A87D47A6}"/>
              </a:ext>
            </a:extLst>
          </p:cNvPr>
          <p:cNvSpPr txBox="1"/>
          <p:nvPr userDrawn="1"/>
        </p:nvSpPr>
        <p:spPr>
          <a:xfrm>
            <a:off x="10675684" y="217905"/>
            <a:ext cx="1680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rPr>
              <a:t>思想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小薇LOGO体" panose="02010600010101010101" pitchFamily="2" charset="-122"/>
              <a:ea typeface="站酷小薇LOGO体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默认模板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77" r:id="rId2"/>
    <p:sldLayoutId id="2147483752" r:id="rId3"/>
    <p:sldLayoutId id="2147483713" r:id="rId4"/>
    <p:sldLayoutId id="2147483717" r:id="rId5"/>
    <p:sldLayoutId id="2147483714" r:id="rId6"/>
    <p:sldLayoutId id="2147483779" r:id="rId7"/>
    <p:sldLayoutId id="2147483718" r:id="rId8"/>
    <p:sldLayoutId id="214748371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C3A5F-99D2-E891-42F5-9C59293A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其它模板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AE318-18ED-3CAF-0345-A3380B1C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4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76" r:id="rId3"/>
    <p:sldLayoutId id="2147483700" r:id="rId4"/>
    <p:sldLayoutId id="2147483702" r:id="rId5"/>
    <p:sldLayoutId id="2147483727" r:id="rId6"/>
    <p:sldLayoutId id="2147483703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C5060-AE32-D210-B624-D6AA063F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3BD3D-812E-FDFA-2A37-7D5E8B5A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6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51" r:id="rId15"/>
    <p:sldLayoutId id="2147483774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78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4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1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5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A5F873-783A-FE56-AA1D-02DAC8C0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0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17E3AF0-11FE-3030-F1E9-F801BE96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43AA3A-1142-67D3-40E4-CB3A4753E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6135B8-25BA-45E4-7AF8-1359E570B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2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04AF265-C534-FBBC-BD94-2E7609C7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52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F03C0A2F-F41A-89A2-4B66-63E606EC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64DD93A-0782-05B9-AFB9-F06D85303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1B86002-4F44-36D4-3370-E0854531C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86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1768B28E-F5D4-BFFF-C329-B36F220D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9661840"/>
      </p:ext>
    </p:extLst>
  </p:cSld>
  <p:clrMapOvr>
    <a:masterClrMapping/>
  </p:clrMapOvr>
</p:sld>
</file>

<file path=ppt/theme/theme1.xml><?xml version="1.0" encoding="utf-8"?>
<a:theme xmlns:a="http://schemas.openxmlformats.org/drawingml/2006/main" name="敬拜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其它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图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4349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PingFang SC</vt:lpstr>
      <vt:lpstr>阿里巴巴普惠体</vt:lpstr>
      <vt:lpstr>胡晓波男神体</vt:lpstr>
      <vt:lpstr>庞门正道标题体3.0</vt:lpstr>
      <vt:lpstr>锐字真言体免费商用</vt:lpstr>
      <vt:lpstr>思源宋体 CN SemiBold</vt:lpstr>
      <vt:lpstr>站酷高端黑</vt:lpstr>
      <vt:lpstr>站酷快乐体2016修订版</vt:lpstr>
      <vt:lpstr>站酷文艺体</vt:lpstr>
      <vt:lpstr>站酷小薇LOGO体</vt:lpstr>
      <vt:lpstr>Arial</vt:lpstr>
      <vt:lpstr>Book Antiqua</vt:lpstr>
      <vt:lpstr>Calibri</vt:lpstr>
      <vt:lpstr>Copperplate Gothic Light</vt:lpstr>
      <vt:lpstr>敬拜模板</vt:lpstr>
      <vt:lpstr>其它模板</vt:lpstr>
      <vt:lpstr>图片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Shinenn K</dc:creator>
  <cp:lastModifiedBy>Shinenn K</cp:lastModifiedBy>
  <cp:revision>47</cp:revision>
  <dcterms:created xsi:type="dcterms:W3CDTF">2024-01-07T07:47:35Z</dcterms:created>
  <dcterms:modified xsi:type="dcterms:W3CDTF">2025-02-07T11:17:33Z</dcterms:modified>
</cp:coreProperties>
</file>