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030"/>
    <a:srgbClr val="5294D9"/>
    <a:srgbClr val="F4F6FA"/>
    <a:srgbClr val="D60051"/>
    <a:srgbClr val="000000"/>
    <a:srgbClr val="FF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7645A-EBBC-6F2F-C488-DCFD29F8D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2A0886-F1A5-6945-843B-E460A5242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D55A74-20F4-369A-A00C-2787EF73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7DDF53-194D-F8AD-A44A-6D21ABA3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73C0AA-8197-220E-2EF3-7D582A44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2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8D61E4-EF7B-837F-871B-32B8DD49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729765-F2A6-A037-7707-FF1202EEC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48EBF5-5916-29B4-99B2-940ED69C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0E0AA9-064C-E35B-8CE0-0589F2E6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C60198-166A-7D23-9400-4F24ABBC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ECB83D-C39A-E62B-70E0-45F93D258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EC41F2-BDBB-5969-7D8D-E71A3211B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2609F-55D2-D5C0-E286-BBAE24E6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F5C84C-7CD3-920A-7B9A-0905E57B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731135-17F6-3779-61CB-C7EBEB69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30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C4472-BF0D-E04F-7E76-46531194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3AE3FB-4260-EEE1-B794-D604628C9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1EB8D3-882B-9805-E6E0-8C1BED54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79DC3F-5B35-24A8-D636-C82831A6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0C6A75-4374-30A0-68C0-645D0584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58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AF7E31-B184-F736-CB40-C2D3C136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C67C7-F3B5-7639-1125-78B62C25B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0DD89-49CE-89BC-265A-4E69AFC2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F1D0D-EADD-594D-34BE-0665439C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01885-AB1A-B5C0-574C-23F6AD8D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4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2A764-4BA2-8B4C-0A7F-F6FFB88D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E36D2A-1A42-341C-3958-86FB4CC37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E0D91F-4148-14DC-9605-7CD759190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584458-E691-3211-A6EC-62EBBA51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DA044-3540-0FE3-7594-B750510E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4227FF-6C06-7575-D529-BB0BEA81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4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470EA-BED5-E64C-E5C7-85DAF2C6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64118A-8DAB-02ED-5D4E-9608678AC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A7ED1F-CC6C-749C-62D8-65276A8B0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341118-239B-BE6D-A4EA-E129414DC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9A1A5B-29A6-0727-B009-C600E23E4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21C479A-C206-9165-4690-9CC34BD0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10D961-B7B8-0F4C-3996-E955B403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E8613E-F49C-CEBD-6FE3-56E8B569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96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72745-5B65-CF70-A125-CFCA8095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E561AD-2AEA-0F6C-50F6-2750CDD7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DF1993-6D48-B762-F25B-E69365E6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BCA6B5-74D5-ABB0-4C36-07D20555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8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6784BE-BD2B-4C56-1CA1-0707BCFF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26A08F-D359-B294-AE31-97D54664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6F2C7F-76B4-B753-CBEC-F853FB17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8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274AC-636E-14C3-BF77-4F3435A7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213B82-098A-690B-73B2-4A2EB6337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CE8F32-652D-BB3A-E43F-048D4B9E8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C0E4EE-617A-C820-B67C-B1EA7CEB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4A5F2F-7E73-BFF8-5999-64EA4FF5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E79020-0FF1-C584-46C0-16B0144F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04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55E2D-7CCA-87E6-E49D-9D124310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987EF3-8841-4446-A4A2-ED7509F52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5FDC34-0DA0-2BBA-59D5-5AB63CB1C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4C0F8A-E992-D599-B1D3-D3F00FD5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8E1484-4F93-50CE-74E9-97E63C6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DA3F4A-CE88-5C1A-2BB5-62137168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2A3082-DDA5-8405-2A12-4C503803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660685-CCFF-C664-EE90-6E256D263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53A79-37CA-4F6C-FE6F-8C2E7467F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3F02-3147-4457-BE86-BF53C8F98DC8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8F0E7A-71AB-E878-2605-379A4649B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FF4F4F-4548-DDC7-B814-591BDBA4A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A38AB-415E-42C7-96E0-9C6A0C5144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2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9A586850-5B9D-36E5-0BDE-BD33454EFF87}"/>
              </a:ext>
            </a:extLst>
          </p:cNvPr>
          <p:cNvSpPr/>
          <p:nvPr/>
        </p:nvSpPr>
        <p:spPr>
          <a:xfrm>
            <a:off x="350363" y="6676295"/>
            <a:ext cx="11841637" cy="121038"/>
          </a:xfrm>
          <a:prstGeom prst="rect">
            <a:avLst/>
          </a:prstGeom>
          <a:solidFill>
            <a:srgbClr val="FFC20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彩色的气球图片-3D的彩色气球素材-高清图片-摄影照片-寻图免费打包下载">
            <a:extLst>
              <a:ext uri="{FF2B5EF4-FFF2-40B4-BE49-F238E27FC236}">
                <a16:creationId xmlns:a16="http://schemas.microsoft.com/office/drawing/2014/main" id="{311ABC16-F9F6-DDDD-E23E-660242D2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254">
            <a:off x="9614222" y="1062703"/>
            <a:ext cx="3161480" cy="41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3E22C1E-B408-F325-808B-CC2FA65F4948}"/>
              </a:ext>
            </a:extLst>
          </p:cNvPr>
          <p:cNvSpPr/>
          <p:nvPr/>
        </p:nvSpPr>
        <p:spPr>
          <a:xfrm>
            <a:off x="5811363" y="115165"/>
            <a:ext cx="6380637" cy="603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20278D4-70B8-B815-3074-B5A926268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9398" y="895547"/>
            <a:ext cx="9263930" cy="5210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18CB03D-1210-D0A8-3F9F-0690F6BA8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6741" y="75415"/>
            <a:ext cx="510679" cy="42891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C96EDFA-200E-3496-C63C-6C0CBCEE7F49}"/>
              </a:ext>
            </a:extLst>
          </p:cNvPr>
          <p:cNvSpPr txBox="1"/>
          <p:nvPr/>
        </p:nvSpPr>
        <p:spPr>
          <a:xfrm>
            <a:off x="599680" y="115165"/>
            <a:ext cx="5211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爱之音青年团契 </a:t>
            </a:r>
            <a:r>
              <a:rPr lang="en-US" altLang="zh-CN" sz="3200" dirty="0">
                <a:latin typeface="站酷小薇LOGO体" panose="02010600010101010101" pitchFamily="2" charset="-122"/>
                <a:ea typeface="站酷小薇LOGO体" panose="02010600010101010101" pitchFamily="2" charset="-122"/>
              </a:rPr>
              <a:t>2024 </a:t>
            </a:r>
            <a:r>
              <a:rPr lang="zh-CN" altLang="en-US" sz="3200" dirty="0">
                <a:latin typeface="站酷小薇LOGO体" panose="02010600010101010101" pitchFamily="2" charset="-122"/>
                <a:ea typeface="站酷小薇LOGO体" panose="02010600010101010101" pitchFamily="2" charset="-122"/>
              </a:rPr>
              <a:t>生日会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937918-6806-D687-C58F-D6E70DF9E88A}"/>
              </a:ext>
            </a:extLst>
          </p:cNvPr>
          <p:cNvSpPr/>
          <p:nvPr/>
        </p:nvSpPr>
        <p:spPr>
          <a:xfrm>
            <a:off x="0" y="115165"/>
            <a:ext cx="510679" cy="603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9DBE76E-7F3F-D0F1-5A8C-B24B0C888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28" y="6213498"/>
            <a:ext cx="1398309" cy="588568"/>
          </a:xfrm>
          <a:prstGeom prst="rect">
            <a:avLst/>
          </a:prstGeom>
        </p:spPr>
      </p:pic>
      <p:pic>
        <p:nvPicPr>
          <p:cNvPr id="1028" name="Picture 4" descr="小爱心图标-快图网-免费PNG图片免抠PNG高清背景素材库kuaipng.com">
            <a:extLst>
              <a:ext uri="{FF2B5EF4-FFF2-40B4-BE49-F238E27FC236}">
                <a16:creationId xmlns:a16="http://schemas.microsoft.com/office/drawing/2014/main" id="{573DAF8E-78A7-5B5D-D95D-42411524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864">
            <a:off x="-396476" y="354504"/>
            <a:ext cx="2442545" cy="24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小爱心图标-快图网-免费PNG图片免抠PNG高清背景素材库kuaipng.com">
            <a:extLst>
              <a:ext uri="{FF2B5EF4-FFF2-40B4-BE49-F238E27FC236}">
                <a16:creationId xmlns:a16="http://schemas.microsoft.com/office/drawing/2014/main" id="{67FA186C-5D1E-6757-B954-962FAFC0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021">
            <a:off x="115091" y="4664678"/>
            <a:ext cx="791177" cy="7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小爱心图标-快图网-免费PNG图片免抠PNG高清背景素材库kuaipng.com">
            <a:extLst>
              <a:ext uri="{FF2B5EF4-FFF2-40B4-BE49-F238E27FC236}">
                <a16:creationId xmlns:a16="http://schemas.microsoft.com/office/drawing/2014/main" id="{AF7CC22D-3E17-ADBF-E81D-455FC1B2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660">
            <a:off x="-188229" y="5309786"/>
            <a:ext cx="1842642" cy="18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小爱心图标-快图网-免费PNG图片免抠PNG高清背景素材库kuaipng.com">
            <a:extLst>
              <a:ext uri="{FF2B5EF4-FFF2-40B4-BE49-F238E27FC236}">
                <a16:creationId xmlns:a16="http://schemas.microsoft.com/office/drawing/2014/main" id="{3AA7E95E-9771-112F-CE46-F9C6C499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864">
            <a:off x="73457" y="3086949"/>
            <a:ext cx="1319269" cy="13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小爱心图标-快图网-免费PNG图片免抠PNG高清背景素材库kuaipng.com">
            <a:extLst>
              <a:ext uri="{FF2B5EF4-FFF2-40B4-BE49-F238E27FC236}">
                <a16:creationId xmlns:a16="http://schemas.microsoft.com/office/drawing/2014/main" id="{F0ED612B-C63E-3BC5-6474-83B32ECD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864">
            <a:off x="6585087" y="5115027"/>
            <a:ext cx="2042183" cy="204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小爱心图标-快图网-免费PNG图片免抠PNG高清背景素材库kuaipng.com">
            <a:extLst>
              <a:ext uri="{FF2B5EF4-FFF2-40B4-BE49-F238E27FC236}">
                <a16:creationId xmlns:a16="http://schemas.microsoft.com/office/drawing/2014/main" id="{09119C3B-5774-A7B5-7E26-72DFE265D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8392">
            <a:off x="4183978" y="5808503"/>
            <a:ext cx="1331845" cy="13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小爱心图标-快图网-免费PNG图片免抠PNG高清背景素材库kuaipng.com">
            <a:extLst>
              <a:ext uri="{FF2B5EF4-FFF2-40B4-BE49-F238E27FC236}">
                <a16:creationId xmlns:a16="http://schemas.microsoft.com/office/drawing/2014/main" id="{09173ABF-2FCA-0BAA-45FA-60BC291EA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258">
            <a:off x="2462801" y="518700"/>
            <a:ext cx="1531992" cy="15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CB919050-9CA3-D655-FEB8-E8CEB042A6C9}"/>
              </a:ext>
            </a:extLst>
          </p:cNvPr>
          <p:cNvSpPr txBox="1"/>
          <p:nvPr/>
        </p:nvSpPr>
        <p:spPr>
          <a:xfrm>
            <a:off x="8853839" y="6329387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2024.10.1</a:t>
            </a:r>
            <a:endParaRPr lang="zh-CN" altLang="en-US" sz="2000" dirty="0"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374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id="{DD508956-600A-E52B-DB1A-D5991BC189A9}"/>
              </a:ext>
            </a:extLst>
          </p:cNvPr>
          <p:cNvSpPr/>
          <p:nvPr/>
        </p:nvSpPr>
        <p:spPr>
          <a:xfrm>
            <a:off x="-1335554" y="696672"/>
            <a:ext cx="15621000" cy="7150100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143568-7E99-68DB-49DB-35813E8412C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516">
            <a:off x="-931738" y="2526456"/>
            <a:ext cx="8684186" cy="48897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281633-75C4-0A4B-16E6-2924FF69A2B3}"/>
              </a:ext>
            </a:extLst>
          </p:cNvPr>
          <p:cNvSpPr txBox="1"/>
          <p:nvPr/>
        </p:nvSpPr>
        <p:spPr>
          <a:xfrm>
            <a:off x="6696735" y="2225686"/>
            <a:ext cx="531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主题神迹</a:t>
            </a:r>
            <a:r>
              <a:rPr lang="en-US" altLang="zh-CN" sz="36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《</a:t>
            </a:r>
            <a:r>
              <a:rPr lang="zh-CN" altLang="en-US" sz="36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五饼二鱼</a:t>
            </a:r>
            <a:r>
              <a:rPr lang="en-US" altLang="zh-CN" sz="36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》</a:t>
            </a:r>
            <a:endParaRPr lang="zh-CN" altLang="en-US" sz="36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220AF7-237C-4313-C4D3-FEF725223CA2}"/>
              </a:ext>
            </a:extLst>
          </p:cNvPr>
          <p:cNvSpPr txBox="1"/>
          <p:nvPr/>
        </p:nvSpPr>
        <p:spPr>
          <a:xfrm>
            <a:off x="6696735" y="2870648"/>
            <a:ext cx="531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2024</a:t>
            </a:r>
            <a:r>
              <a:rPr lang="zh-CN" altLang="en-US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年度 </a:t>
            </a:r>
            <a:r>
              <a:rPr lang="en-US" altLang="zh-CN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日</a:t>
            </a:r>
            <a:endParaRPr lang="en-US" altLang="zh-CN" sz="24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【</a:t>
            </a:r>
            <a:r>
              <a:rPr lang="zh-CN" altLang="en-US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团契户外草坪生日</a:t>
            </a:r>
            <a:r>
              <a:rPr lang="en-US" altLang="zh-CN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PARTY】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C037426-9B26-2F16-84EA-F580039C5D07}"/>
              </a:ext>
            </a:extLst>
          </p:cNvPr>
          <p:cNvSpPr txBox="1"/>
          <p:nvPr/>
        </p:nvSpPr>
        <p:spPr>
          <a:xfrm>
            <a:off x="283726" y="238519"/>
            <a:ext cx="8536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爱</a:t>
            </a:r>
            <a:r>
              <a:rPr lang="en-US" altLang="zh-CN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/</a:t>
            </a:r>
            <a:r>
              <a:rPr lang="zh-CN" altLang="en-US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之</a:t>
            </a:r>
            <a:r>
              <a:rPr lang="en-US" altLang="zh-CN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/</a:t>
            </a:r>
            <a:r>
              <a:rPr lang="zh-CN" altLang="en-US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音</a:t>
            </a:r>
            <a:r>
              <a:rPr lang="en-US" altLang="zh-CN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/</a:t>
            </a:r>
            <a:r>
              <a:rPr lang="zh-CN" altLang="en-US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生</a:t>
            </a:r>
            <a:r>
              <a:rPr lang="en-US" altLang="zh-CN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/</a:t>
            </a:r>
            <a:r>
              <a:rPr lang="zh-CN" altLang="en-US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日</a:t>
            </a:r>
            <a:r>
              <a:rPr lang="en-US" altLang="zh-CN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/</a:t>
            </a:r>
            <a:r>
              <a:rPr lang="zh-CN" altLang="en-US" sz="6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A9DC8E3-75CC-1E2A-7170-665B4B651A5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4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04" y="3721894"/>
            <a:ext cx="1548117" cy="160814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E985E07-468F-6E0B-AF20-909384A8BB1C}"/>
              </a:ext>
            </a:extLst>
          </p:cNvPr>
          <p:cNvSpPr txBox="1"/>
          <p:nvPr/>
        </p:nvSpPr>
        <p:spPr>
          <a:xfrm rot="20578819">
            <a:off x="-541644" y="1636667"/>
            <a:ext cx="5046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一起赞美</a:t>
            </a:r>
            <a:endParaRPr lang="en-US" altLang="zh-CN" sz="6000" b="1" dirty="0">
              <a:ln w="3175">
                <a:solidFill>
                  <a:schemeClr val="bg1"/>
                </a:solidFill>
              </a:ln>
              <a:solidFill>
                <a:srgbClr val="FFC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ctr"/>
            <a:r>
              <a:rPr lang="en-US" altLang="zh-CN" sz="6000" b="1" dirty="0">
                <a:ln w="31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		</a:t>
            </a:r>
            <a:r>
              <a:rPr lang="zh-CN" altLang="en-US" sz="6000" b="1" dirty="0">
                <a:ln w="31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一起快乐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A93F633-6100-C114-21AD-D62D22A4D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298022"/>
            <a:ext cx="2095500" cy="88202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F8973F07-A29C-E049-EE56-2A14A182266F}"/>
              </a:ext>
            </a:extLst>
          </p:cNvPr>
          <p:cNvSpPr/>
          <p:nvPr/>
        </p:nvSpPr>
        <p:spPr>
          <a:xfrm>
            <a:off x="6464300" y="5480972"/>
            <a:ext cx="5727701" cy="1126214"/>
          </a:xfrm>
          <a:prstGeom prst="rect">
            <a:avLst/>
          </a:prstGeom>
          <a:solidFill>
            <a:srgbClr val="719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4" descr="小爱心图标-快图网-免费PNG图片免抠PNG高清背景素材库kuaipng.com">
            <a:extLst>
              <a:ext uri="{FF2B5EF4-FFF2-40B4-BE49-F238E27FC236}">
                <a16:creationId xmlns:a16="http://schemas.microsoft.com/office/drawing/2014/main" id="{C0F52D8C-2FB0-C220-87C4-0893A896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3525">
            <a:off x="5563957" y="4587939"/>
            <a:ext cx="1901414" cy="19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0EB1EAB-666B-B5E7-E887-E53BA94FFE5A}"/>
              </a:ext>
            </a:extLst>
          </p:cNvPr>
          <p:cNvSpPr txBox="1"/>
          <p:nvPr/>
        </p:nvSpPr>
        <p:spPr>
          <a:xfrm>
            <a:off x="7248561" y="5551796"/>
            <a:ext cx="503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夜肆威海 </a:t>
            </a:r>
            <a:r>
              <a:rPr lang="en-US" altLang="zh-CN" sz="36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/ </a:t>
            </a:r>
            <a:r>
              <a:rPr lang="zh-CN" altLang="en-US" sz="36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不见不散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707B42-E3B3-BD92-D110-4E61C53E978E}"/>
              </a:ext>
            </a:extLst>
          </p:cNvPr>
          <p:cNvSpPr txBox="1"/>
          <p:nvPr/>
        </p:nvSpPr>
        <p:spPr>
          <a:xfrm>
            <a:off x="7823041" y="6133348"/>
            <a:ext cx="408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2024/10/01/09:00</a:t>
            </a:r>
            <a:endParaRPr lang="zh-CN" altLang="en-US" sz="24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  <p:pic>
        <p:nvPicPr>
          <p:cNvPr id="23" name="2025-03-25-211452_182345">
            <a:hlinkClick r:id="" action="ppaction://media"/>
            <a:extLst>
              <a:ext uri="{FF2B5EF4-FFF2-40B4-BE49-F238E27FC236}">
                <a16:creationId xmlns:a16="http://schemas.microsoft.com/office/drawing/2014/main" id="{49CD0A38-53A1-A618-EEAC-3B38A0FEB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14914" y="238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56</Words>
  <Application>Microsoft Office PowerPoint</Application>
  <PresentationFormat>宽屏</PresentationFormat>
  <Paragraphs>10</Paragraphs>
  <Slides>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等线 Light</vt:lpstr>
      <vt:lpstr>优设标题黑</vt:lpstr>
      <vt:lpstr>站酷快乐体2016修订版</vt:lpstr>
      <vt:lpstr>站酷文艺体</vt:lpstr>
      <vt:lpstr>站酷小薇LOGO体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Shinenn K</dc:creator>
  <cp:lastModifiedBy>Shinenn K</cp:lastModifiedBy>
  <cp:revision>5</cp:revision>
  <dcterms:created xsi:type="dcterms:W3CDTF">2025-03-25T12:39:48Z</dcterms:created>
  <dcterms:modified xsi:type="dcterms:W3CDTF">2025-03-27T13:32:38Z</dcterms:modified>
</cp:coreProperties>
</file>