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9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 autoAdjust="0"/>
  </p:normalViewPr>
  <p:slideViewPr>
    <p:cSldViewPr snapToGrid="0">
      <p:cViewPr varScale="1">
        <p:scale>
          <a:sx n="102" d="100"/>
          <a:sy n="102" d="100"/>
        </p:scale>
        <p:origin x="192" y="108"/>
      </p:cViewPr>
      <p:guideLst/>
    </p:cSldViewPr>
  </p:slideViewPr>
  <p:outlineViewPr>
    <p:cViewPr>
      <p:scale>
        <a:sx n="33" d="100"/>
        <a:sy n="33" d="100"/>
      </p:scale>
      <p:origin x="0" y="-137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8192F-1CC8-4866-A9D5-CB09C958DE8D}" type="doc">
      <dgm:prSet loTypeId="urn:microsoft.com/office/officeart/2005/8/layout/radial2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4D0E3AE2-0264-48F7-9460-318C3079F875}">
      <dgm:prSet phldrT="[文本]" custT="1"/>
      <dgm:spPr/>
      <dgm:t>
        <a:bodyPr/>
        <a:lstStyle/>
        <a:p>
          <a:r>
            <a:rPr lang="zh-CN" altLang="en-US" sz="28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演讲分享</a:t>
          </a:r>
        </a:p>
      </dgm:t>
    </dgm:pt>
    <dgm:pt modelId="{1EE68B4B-253D-4670-9C77-378A469DCDA5}" type="parTrans" cxnId="{C43480DF-89CA-4291-A850-B979B8C7F2EB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EA0A8565-20C1-48B6-A8CE-F3DA722F935E}" type="sibTrans" cxnId="{C43480DF-89CA-4291-A850-B979B8C7F2EB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CDBF125C-F5CA-4EB8-8A71-F1ED77B9594C}">
      <dgm:prSet phldrT="[文本]" custT="1"/>
      <dgm:spPr/>
      <dgm:t>
        <a:bodyPr/>
        <a:lstStyle/>
        <a:p>
          <a:r>
            <a:rPr lang="zh-CN" altLang="en-US" sz="24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一个主题</a:t>
          </a:r>
        </a:p>
      </dgm:t>
    </dgm:pt>
    <dgm:pt modelId="{B9A8F7A1-00C3-45DB-8F8B-53AF95D0E802}" type="parTrans" cxnId="{B85F8708-05F2-4D64-A850-5D0A885065B7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4F265AB5-E631-41C7-B017-4E988894EC5B}" type="sibTrans" cxnId="{B85F8708-05F2-4D64-A850-5D0A885065B7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77F32FBD-9955-475E-B393-3867AF73E14E}">
      <dgm:prSet phldrT="[文本]" custT="1"/>
      <dgm:spPr/>
      <dgm:t>
        <a:bodyPr/>
        <a:lstStyle/>
        <a:p>
          <a:r>
            <a:rPr lang="zh-CN" altLang="en-US" sz="24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更加偏向感性</a:t>
          </a:r>
        </a:p>
      </dgm:t>
    </dgm:pt>
    <dgm:pt modelId="{9F81F8EE-7485-4575-B7D7-07104EDBB0D4}" type="parTrans" cxnId="{FBD42AD9-EDF8-4CB7-9E58-CA6801396DB9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075F256B-A51F-4449-8496-354D9F94EA29}" type="sibTrans" cxnId="{FBD42AD9-EDF8-4CB7-9E58-CA6801396DB9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3C0A26DB-25F6-41F6-AC75-609AFA22A02F}">
      <dgm:prSet phldrT="[文本]" custT="1"/>
      <dgm:spPr/>
      <dgm:t>
        <a:bodyPr/>
        <a:lstStyle/>
        <a:p>
          <a:r>
            <a:rPr lang="zh-CN" altLang="en-US" sz="28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培训教学</a:t>
          </a:r>
        </a:p>
      </dgm:t>
    </dgm:pt>
    <dgm:pt modelId="{32003029-AF26-40CA-8EDB-F62C640ABDE6}" type="parTrans" cxnId="{2B916C2F-87F2-4ED4-8757-0797BB7C2265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D0361469-4673-4798-9397-AEBCE534541A}" type="sibTrans" cxnId="{2B916C2F-87F2-4ED4-8757-0797BB7C2265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2B98B90A-2C71-48D4-BEB2-725D70892DD9}">
      <dgm:prSet phldrT="[文本]" custT="1"/>
      <dgm:spPr/>
      <dgm:t>
        <a:bodyPr/>
        <a:lstStyle/>
        <a:p>
          <a:r>
            <a:rPr lang="zh-CN" altLang="en-US" sz="24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系列的课程</a:t>
          </a:r>
        </a:p>
      </dgm:t>
    </dgm:pt>
    <dgm:pt modelId="{0E59056B-8DB7-4294-A012-22937618AD7E}" type="parTrans" cxnId="{5FD2F311-40D2-47F6-BD10-70A008EB95B1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C7532D27-085D-494F-94AE-101BB70C3490}" type="sibTrans" cxnId="{5FD2F311-40D2-47F6-BD10-70A008EB95B1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5DDDC8ED-1452-43A9-A95F-BD166A1B8410}">
      <dgm:prSet phldrT="[文本]" custT="1"/>
      <dgm:spPr/>
      <dgm:t>
        <a:bodyPr/>
        <a:lstStyle/>
        <a:p>
          <a:r>
            <a:rPr lang="zh-CN" altLang="en-US" sz="24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更加偏向理性</a:t>
          </a:r>
        </a:p>
      </dgm:t>
    </dgm:pt>
    <dgm:pt modelId="{B97E7906-43BF-41A4-A5E6-69ADD783C235}" type="parTrans" cxnId="{CB49110D-9FB6-4DA4-9486-FDBD25EBF664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6632412A-DAE4-4365-9972-20C26C086ED1}" type="sibTrans" cxnId="{CB49110D-9FB6-4DA4-9486-FDBD25EBF664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D21CDB91-0EB7-41D7-A1A6-0DF1A80A86A6}">
      <dgm:prSet phldrT="[文本]" custT="1"/>
      <dgm:spPr/>
      <dgm:t>
        <a:bodyPr/>
        <a:lstStyle/>
        <a:p>
          <a:r>
            <a:rPr lang="zh-CN" altLang="en-US" sz="28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活动展示</a:t>
          </a:r>
        </a:p>
      </dgm:t>
    </dgm:pt>
    <dgm:pt modelId="{70EBAD7A-D1B6-438C-BBB5-97118DD09655}" type="parTrans" cxnId="{D4AC058F-E353-4171-992D-D4175F96020A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5DC8B508-67D7-432B-AFAA-6C0858D9613C}" type="sibTrans" cxnId="{D4AC058F-E353-4171-992D-D4175F96020A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B3CBFF11-7197-40D3-A639-18360B1239AE}">
      <dgm:prSet phldrT="[文本]" custT="1"/>
      <dgm:spPr/>
      <dgm:t>
        <a:bodyPr/>
        <a:lstStyle/>
        <a:p>
          <a:r>
            <a:rPr lang="zh-CN" altLang="en-US" sz="24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流程控制</a:t>
          </a:r>
        </a:p>
      </dgm:t>
    </dgm:pt>
    <dgm:pt modelId="{20A4B81A-DB2A-4E28-9918-A5BF11D25E1D}" type="parTrans" cxnId="{BC2C2063-D22D-4B3F-A4CA-0518F0D7C385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3A3A0666-1905-49B8-8A8C-721F25149194}" type="sibTrans" cxnId="{BC2C2063-D22D-4B3F-A4CA-0518F0D7C385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F3288BD4-C1AD-4DE4-B256-3FEB42A31088}">
      <dgm:prSet phldrT="[文本]" custT="1"/>
      <dgm:spPr/>
      <dgm:t>
        <a:bodyPr/>
        <a:lstStyle/>
        <a:p>
          <a:r>
            <a:rPr lang="zh-CN" altLang="en-US" sz="24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内容展示</a:t>
          </a:r>
        </a:p>
      </dgm:t>
    </dgm:pt>
    <dgm:pt modelId="{2261B307-421D-418F-8978-38626100A1B7}" type="parTrans" cxnId="{68544857-6D92-4F5E-B301-4A465D3C8DFA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22644101-22BA-47A8-B836-AC7E2B2A1132}" type="sibTrans" cxnId="{68544857-6D92-4F5E-B301-4A465D3C8DFA}">
      <dgm:prSet/>
      <dgm:spPr/>
      <dgm:t>
        <a:bodyPr/>
        <a:lstStyle/>
        <a:p>
          <a:endParaRPr lang="zh-CN" altLang="en-US" sz="2800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119A00EA-6ED4-4834-837B-7A0F057EAB03}" type="pres">
      <dgm:prSet presAssocID="{CE08192F-1CC8-4866-A9D5-CB09C958DE8D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0922CC0-EE4E-4126-B478-F8A841E346C9}" type="pres">
      <dgm:prSet presAssocID="{CE08192F-1CC8-4866-A9D5-CB09C958DE8D}" presName="cycle" presStyleCnt="0"/>
      <dgm:spPr/>
    </dgm:pt>
    <dgm:pt modelId="{A0E1D09A-B060-4D8A-869C-6FF3371A0B22}" type="pres">
      <dgm:prSet presAssocID="{CE08192F-1CC8-4866-A9D5-CB09C958DE8D}" presName="centerShape" presStyleCnt="0"/>
      <dgm:spPr/>
    </dgm:pt>
    <dgm:pt modelId="{2AF0BB1E-957B-432D-959C-364A6322C65F}" type="pres">
      <dgm:prSet presAssocID="{CE08192F-1CC8-4866-A9D5-CB09C958DE8D}" presName="connSite" presStyleLbl="node1" presStyleIdx="0" presStyleCnt="4"/>
      <dgm:spPr/>
    </dgm:pt>
    <dgm:pt modelId="{E19FA04A-F84E-4279-BACA-DF55C1FAFAA5}" type="pres">
      <dgm:prSet presAssocID="{CE08192F-1CC8-4866-A9D5-CB09C958DE8D}" presName="visible" presStyleLbl="nod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45C78C2-FF83-4E32-8854-85BF3C1592F8}" type="pres">
      <dgm:prSet presAssocID="{1EE68B4B-253D-4670-9C77-378A469DCDA5}" presName="Name25" presStyleLbl="parChTrans1D1" presStyleIdx="0" presStyleCnt="3"/>
      <dgm:spPr/>
    </dgm:pt>
    <dgm:pt modelId="{7A270A75-6AB6-4308-A579-E45C680CD55B}" type="pres">
      <dgm:prSet presAssocID="{4D0E3AE2-0264-48F7-9460-318C3079F875}" presName="node" presStyleCnt="0"/>
      <dgm:spPr/>
    </dgm:pt>
    <dgm:pt modelId="{CA1A5CE3-6B96-44FA-B5F2-D248CF97F496}" type="pres">
      <dgm:prSet presAssocID="{4D0E3AE2-0264-48F7-9460-318C3079F875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0CFBB507-BCD6-4729-A582-A9483A7A2C63}" type="pres">
      <dgm:prSet presAssocID="{4D0E3AE2-0264-48F7-9460-318C3079F875}" presName="childNode" presStyleLbl="revTx" presStyleIdx="0" presStyleCnt="3">
        <dgm:presLayoutVars>
          <dgm:bulletEnabled val="1"/>
        </dgm:presLayoutVars>
      </dgm:prSet>
      <dgm:spPr/>
    </dgm:pt>
    <dgm:pt modelId="{8875679B-2B40-4254-B95B-CAD76035E8FD}" type="pres">
      <dgm:prSet presAssocID="{32003029-AF26-40CA-8EDB-F62C640ABDE6}" presName="Name25" presStyleLbl="parChTrans1D1" presStyleIdx="1" presStyleCnt="3"/>
      <dgm:spPr/>
    </dgm:pt>
    <dgm:pt modelId="{79EB1DC7-0874-4D64-979A-D9EA973CAD94}" type="pres">
      <dgm:prSet presAssocID="{3C0A26DB-25F6-41F6-AC75-609AFA22A02F}" presName="node" presStyleCnt="0"/>
      <dgm:spPr/>
    </dgm:pt>
    <dgm:pt modelId="{6B10CEC5-5838-41C4-A7F3-007EAAB59C13}" type="pres">
      <dgm:prSet presAssocID="{3C0A26DB-25F6-41F6-AC75-609AFA22A02F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182A573A-9443-40BA-9AED-01E04CED3F59}" type="pres">
      <dgm:prSet presAssocID="{3C0A26DB-25F6-41F6-AC75-609AFA22A02F}" presName="childNode" presStyleLbl="revTx" presStyleIdx="1" presStyleCnt="3">
        <dgm:presLayoutVars>
          <dgm:bulletEnabled val="1"/>
        </dgm:presLayoutVars>
      </dgm:prSet>
      <dgm:spPr/>
    </dgm:pt>
    <dgm:pt modelId="{C9B02154-97CB-4075-9D3A-94648A0365A9}" type="pres">
      <dgm:prSet presAssocID="{70EBAD7A-D1B6-438C-BBB5-97118DD09655}" presName="Name25" presStyleLbl="parChTrans1D1" presStyleIdx="2" presStyleCnt="3"/>
      <dgm:spPr/>
    </dgm:pt>
    <dgm:pt modelId="{B6596FFC-1641-453C-BBC7-8814FD64997C}" type="pres">
      <dgm:prSet presAssocID="{D21CDB91-0EB7-41D7-A1A6-0DF1A80A86A6}" presName="node" presStyleCnt="0"/>
      <dgm:spPr/>
    </dgm:pt>
    <dgm:pt modelId="{697CC6A6-0DED-4406-8710-3DCFE2664451}" type="pres">
      <dgm:prSet presAssocID="{D21CDB91-0EB7-41D7-A1A6-0DF1A80A86A6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BB321B89-47FA-4852-B780-CC098FBFA23C}" type="pres">
      <dgm:prSet presAssocID="{D21CDB91-0EB7-41D7-A1A6-0DF1A80A86A6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B85F8708-05F2-4D64-A850-5D0A885065B7}" srcId="{4D0E3AE2-0264-48F7-9460-318C3079F875}" destId="{CDBF125C-F5CA-4EB8-8A71-F1ED77B9594C}" srcOrd="0" destOrd="0" parTransId="{B9A8F7A1-00C3-45DB-8F8B-53AF95D0E802}" sibTransId="{4F265AB5-E631-41C7-B017-4E988894EC5B}"/>
    <dgm:cxn modelId="{CB49110D-9FB6-4DA4-9486-FDBD25EBF664}" srcId="{3C0A26DB-25F6-41F6-AC75-609AFA22A02F}" destId="{5DDDC8ED-1452-43A9-A95F-BD166A1B8410}" srcOrd="1" destOrd="0" parTransId="{B97E7906-43BF-41A4-A5E6-69ADD783C235}" sibTransId="{6632412A-DAE4-4365-9972-20C26C086ED1}"/>
    <dgm:cxn modelId="{5FD2F311-40D2-47F6-BD10-70A008EB95B1}" srcId="{3C0A26DB-25F6-41F6-AC75-609AFA22A02F}" destId="{2B98B90A-2C71-48D4-BEB2-725D70892DD9}" srcOrd="0" destOrd="0" parTransId="{0E59056B-8DB7-4294-A012-22937618AD7E}" sibTransId="{C7532D27-085D-494F-94AE-101BB70C3490}"/>
    <dgm:cxn modelId="{9DBCE32E-7D97-4619-867C-DDC3D637CF0D}" type="presOf" srcId="{5DDDC8ED-1452-43A9-A95F-BD166A1B8410}" destId="{182A573A-9443-40BA-9AED-01E04CED3F59}" srcOrd="0" destOrd="1" presId="urn:microsoft.com/office/officeart/2005/8/layout/radial2"/>
    <dgm:cxn modelId="{2B916C2F-87F2-4ED4-8757-0797BB7C2265}" srcId="{CE08192F-1CC8-4866-A9D5-CB09C958DE8D}" destId="{3C0A26DB-25F6-41F6-AC75-609AFA22A02F}" srcOrd="1" destOrd="0" parTransId="{32003029-AF26-40CA-8EDB-F62C640ABDE6}" sibTransId="{D0361469-4673-4798-9397-AEBCE534541A}"/>
    <dgm:cxn modelId="{5833CB37-912E-4F33-8F50-F20BF58A5E6A}" type="presOf" srcId="{77F32FBD-9955-475E-B393-3867AF73E14E}" destId="{0CFBB507-BCD6-4729-A582-A9483A7A2C63}" srcOrd="0" destOrd="1" presId="urn:microsoft.com/office/officeart/2005/8/layout/radial2"/>
    <dgm:cxn modelId="{BC2C2063-D22D-4B3F-A4CA-0518F0D7C385}" srcId="{D21CDB91-0EB7-41D7-A1A6-0DF1A80A86A6}" destId="{B3CBFF11-7197-40D3-A639-18360B1239AE}" srcOrd="0" destOrd="0" parTransId="{20A4B81A-DB2A-4E28-9918-A5BF11D25E1D}" sibTransId="{3A3A0666-1905-49B8-8A8C-721F25149194}"/>
    <dgm:cxn modelId="{16488165-8DE7-4330-B8A8-B0C93E546D24}" type="presOf" srcId="{2B98B90A-2C71-48D4-BEB2-725D70892DD9}" destId="{182A573A-9443-40BA-9AED-01E04CED3F59}" srcOrd="0" destOrd="0" presId="urn:microsoft.com/office/officeart/2005/8/layout/radial2"/>
    <dgm:cxn modelId="{DA0A9667-263B-43A9-AB9F-5FBA296790B1}" type="presOf" srcId="{70EBAD7A-D1B6-438C-BBB5-97118DD09655}" destId="{C9B02154-97CB-4075-9D3A-94648A0365A9}" srcOrd="0" destOrd="0" presId="urn:microsoft.com/office/officeart/2005/8/layout/radial2"/>
    <dgm:cxn modelId="{7803A24D-2FCD-4217-9173-FB62F4564B3F}" type="presOf" srcId="{CE08192F-1CC8-4866-A9D5-CB09C958DE8D}" destId="{119A00EA-6ED4-4834-837B-7A0F057EAB03}" srcOrd="0" destOrd="0" presId="urn:microsoft.com/office/officeart/2005/8/layout/radial2"/>
    <dgm:cxn modelId="{68544857-6D92-4F5E-B301-4A465D3C8DFA}" srcId="{D21CDB91-0EB7-41D7-A1A6-0DF1A80A86A6}" destId="{F3288BD4-C1AD-4DE4-B256-3FEB42A31088}" srcOrd="1" destOrd="0" parTransId="{2261B307-421D-418F-8978-38626100A1B7}" sibTransId="{22644101-22BA-47A8-B836-AC7E2B2A1132}"/>
    <dgm:cxn modelId="{E2B5FB7B-9DE6-42F5-8FE9-015A2E9C33F2}" type="presOf" srcId="{D21CDB91-0EB7-41D7-A1A6-0DF1A80A86A6}" destId="{697CC6A6-0DED-4406-8710-3DCFE2664451}" srcOrd="0" destOrd="0" presId="urn:microsoft.com/office/officeart/2005/8/layout/radial2"/>
    <dgm:cxn modelId="{1C748084-6683-4347-93E9-2C3E47BD56B0}" type="presOf" srcId="{3C0A26DB-25F6-41F6-AC75-609AFA22A02F}" destId="{6B10CEC5-5838-41C4-A7F3-007EAAB59C13}" srcOrd="0" destOrd="0" presId="urn:microsoft.com/office/officeart/2005/8/layout/radial2"/>
    <dgm:cxn modelId="{D4AC058F-E353-4171-992D-D4175F96020A}" srcId="{CE08192F-1CC8-4866-A9D5-CB09C958DE8D}" destId="{D21CDB91-0EB7-41D7-A1A6-0DF1A80A86A6}" srcOrd="2" destOrd="0" parTransId="{70EBAD7A-D1B6-438C-BBB5-97118DD09655}" sibTransId="{5DC8B508-67D7-432B-AFAA-6C0858D9613C}"/>
    <dgm:cxn modelId="{A6C0368F-BA7C-401C-BED3-EB622A7497FB}" type="presOf" srcId="{B3CBFF11-7197-40D3-A639-18360B1239AE}" destId="{BB321B89-47FA-4852-B780-CC098FBFA23C}" srcOrd="0" destOrd="0" presId="urn:microsoft.com/office/officeart/2005/8/layout/radial2"/>
    <dgm:cxn modelId="{49B2159B-DF19-4937-9BEA-9A36BB4AE9EF}" type="presOf" srcId="{1EE68B4B-253D-4670-9C77-378A469DCDA5}" destId="{745C78C2-FF83-4E32-8854-85BF3C1592F8}" srcOrd="0" destOrd="0" presId="urn:microsoft.com/office/officeart/2005/8/layout/radial2"/>
    <dgm:cxn modelId="{5D4A92A7-65CC-422F-9693-305CAA86187C}" type="presOf" srcId="{4D0E3AE2-0264-48F7-9460-318C3079F875}" destId="{CA1A5CE3-6B96-44FA-B5F2-D248CF97F496}" srcOrd="0" destOrd="0" presId="urn:microsoft.com/office/officeart/2005/8/layout/radial2"/>
    <dgm:cxn modelId="{FBD42AD9-EDF8-4CB7-9E58-CA6801396DB9}" srcId="{4D0E3AE2-0264-48F7-9460-318C3079F875}" destId="{77F32FBD-9955-475E-B393-3867AF73E14E}" srcOrd="1" destOrd="0" parTransId="{9F81F8EE-7485-4575-B7D7-07104EDBB0D4}" sibTransId="{075F256B-A51F-4449-8496-354D9F94EA29}"/>
    <dgm:cxn modelId="{0212BCDE-A09D-4B2D-9AA8-1DEC5ACE5092}" type="presOf" srcId="{32003029-AF26-40CA-8EDB-F62C640ABDE6}" destId="{8875679B-2B40-4254-B95B-CAD76035E8FD}" srcOrd="0" destOrd="0" presId="urn:microsoft.com/office/officeart/2005/8/layout/radial2"/>
    <dgm:cxn modelId="{C43480DF-89CA-4291-A850-B979B8C7F2EB}" srcId="{CE08192F-1CC8-4866-A9D5-CB09C958DE8D}" destId="{4D0E3AE2-0264-48F7-9460-318C3079F875}" srcOrd="0" destOrd="0" parTransId="{1EE68B4B-253D-4670-9C77-378A469DCDA5}" sibTransId="{EA0A8565-20C1-48B6-A8CE-F3DA722F935E}"/>
    <dgm:cxn modelId="{1F10F8F9-1567-4723-B57E-FC636FBAF251}" type="presOf" srcId="{F3288BD4-C1AD-4DE4-B256-3FEB42A31088}" destId="{BB321B89-47FA-4852-B780-CC098FBFA23C}" srcOrd="0" destOrd="1" presId="urn:microsoft.com/office/officeart/2005/8/layout/radial2"/>
    <dgm:cxn modelId="{5918C3FB-E18F-470F-A6EA-BD38D53A38FC}" type="presOf" srcId="{CDBF125C-F5CA-4EB8-8A71-F1ED77B9594C}" destId="{0CFBB507-BCD6-4729-A582-A9483A7A2C63}" srcOrd="0" destOrd="0" presId="urn:microsoft.com/office/officeart/2005/8/layout/radial2"/>
    <dgm:cxn modelId="{D47CC6DD-C88F-403C-8D23-41FEDA22CDCD}" type="presParOf" srcId="{119A00EA-6ED4-4834-837B-7A0F057EAB03}" destId="{40922CC0-EE4E-4126-B478-F8A841E346C9}" srcOrd="0" destOrd="0" presId="urn:microsoft.com/office/officeart/2005/8/layout/radial2"/>
    <dgm:cxn modelId="{7C56AF39-17EA-4D4C-AD9F-F8A239BB6CD8}" type="presParOf" srcId="{40922CC0-EE4E-4126-B478-F8A841E346C9}" destId="{A0E1D09A-B060-4D8A-869C-6FF3371A0B22}" srcOrd="0" destOrd="0" presId="urn:microsoft.com/office/officeart/2005/8/layout/radial2"/>
    <dgm:cxn modelId="{F395F23B-3811-494F-849D-7DD477623BEA}" type="presParOf" srcId="{A0E1D09A-B060-4D8A-869C-6FF3371A0B22}" destId="{2AF0BB1E-957B-432D-959C-364A6322C65F}" srcOrd="0" destOrd="0" presId="urn:microsoft.com/office/officeart/2005/8/layout/radial2"/>
    <dgm:cxn modelId="{99DBA81E-E6CE-45C1-BC1A-6EB4AC5CA1B7}" type="presParOf" srcId="{A0E1D09A-B060-4D8A-869C-6FF3371A0B22}" destId="{E19FA04A-F84E-4279-BACA-DF55C1FAFAA5}" srcOrd="1" destOrd="0" presId="urn:microsoft.com/office/officeart/2005/8/layout/radial2"/>
    <dgm:cxn modelId="{0DB798D4-2C67-4B7C-9623-2E1A420B8DB7}" type="presParOf" srcId="{40922CC0-EE4E-4126-B478-F8A841E346C9}" destId="{745C78C2-FF83-4E32-8854-85BF3C1592F8}" srcOrd="1" destOrd="0" presId="urn:microsoft.com/office/officeart/2005/8/layout/radial2"/>
    <dgm:cxn modelId="{B3B7BA24-13AF-4ACC-B927-CADDDA796CD5}" type="presParOf" srcId="{40922CC0-EE4E-4126-B478-F8A841E346C9}" destId="{7A270A75-6AB6-4308-A579-E45C680CD55B}" srcOrd="2" destOrd="0" presId="urn:microsoft.com/office/officeart/2005/8/layout/radial2"/>
    <dgm:cxn modelId="{021DB3A3-9CD2-4C36-A771-C2BE334C08B7}" type="presParOf" srcId="{7A270A75-6AB6-4308-A579-E45C680CD55B}" destId="{CA1A5CE3-6B96-44FA-B5F2-D248CF97F496}" srcOrd="0" destOrd="0" presId="urn:microsoft.com/office/officeart/2005/8/layout/radial2"/>
    <dgm:cxn modelId="{8DBAD7C3-1FA2-4266-8579-C2133786D69A}" type="presParOf" srcId="{7A270A75-6AB6-4308-A579-E45C680CD55B}" destId="{0CFBB507-BCD6-4729-A582-A9483A7A2C63}" srcOrd="1" destOrd="0" presId="urn:microsoft.com/office/officeart/2005/8/layout/radial2"/>
    <dgm:cxn modelId="{DA9289E3-6574-4A0E-BDFD-A9256F6F8A46}" type="presParOf" srcId="{40922CC0-EE4E-4126-B478-F8A841E346C9}" destId="{8875679B-2B40-4254-B95B-CAD76035E8FD}" srcOrd="3" destOrd="0" presId="urn:microsoft.com/office/officeart/2005/8/layout/radial2"/>
    <dgm:cxn modelId="{3CE67C7F-0156-4C16-AE07-B0D69FD59091}" type="presParOf" srcId="{40922CC0-EE4E-4126-B478-F8A841E346C9}" destId="{79EB1DC7-0874-4D64-979A-D9EA973CAD94}" srcOrd="4" destOrd="0" presId="urn:microsoft.com/office/officeart/2005/8/layout/radial2"/>
    <dgm:cxn modelId="{FEA259DE-2825-407B-BFD1-4075D3E00C25}" type="presParOf" srcId="{79EB1DC7-0874-4D64-979A-D9EA973CAD94}" destId="{6B10CEC5-5838-41C4-A7F3-007EAAB59C13}" srcOrd="0" destOrd="0" presId="urn:microsoft.com/office/officeart/2005/8/layout/radial2"/>
    <dgm:cxn modelId="{E1064E5A-2C42-462D-8DDC-9D79832AC430}" type="presParOf" srcId="{79EB1DC7-0874-4D64-979A-D9EA973CAD94}" destId="{182A573A-9443-40BA-9AED-01E04CED3F59}" srcOrd="1" destOrd="0" presId="urn:microsoft.com/office/officeart/2005/8/layout/radial2"/>
    <dgm:cxn modelId="{4B1DA96F-02D7-432D-BF05-47E51E2A27A0}" type="presParOf" srcId="{40922CC0-EE4E-4126-B478-F8A841E346C9}" destId="{C9B02154-97CB-4075-9D3A-94648A0365A9}" srcOrd="5" destOrd="0" presId="urn:microsoft.com/office/officeart/2005/8/layout/radial2"/>
    <dgm:cxn modelId="{C1A27506-4389-47C5-BD93-AC137D9A4E96}" type="presParOf" srcId="{40922CC0-EE4E-4126-B478-F8A841E346C9}" destId="{B6596FFC-1641-453C-BBC7-8814FD64997C}" srcOrd="6" destOrd="0" presId="urn:microsoft.com/office/officeart/2005/8/layout/radial2"/>
    <dgm:cxn modelId="{06FB57A8-6DEA-4F40-958A-8DF4B2CCA339}" type="presParOf" srcId="{B6596FFC-1641-453C-BBC7-8814FD64997C}" destId="{697CC6A6-0DED-4406-8710-3DCFE2664451}" srcOrd="0" destOrd="0" presId="urn:microsoft.com/office/officeart/2005/8/layout/radial2"/>
    <dgm:cxn modelId="{9DD265F9-EE58-419E-B79E-89B4FD41888A}" type="presParOf" srcId="{B6596FFC-1641-453C-BBC7-8814FD64997C}" destId="{BB321B89-47FA-4852-B780-CC098FBFA23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1B8496-352D-4899-9EBA-DE096C7DB2B3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C4E9F0AF-44D7-4C2D-A9E0-AC69EA45274D}">
      <dgm:prSet phldrT="[文本]"/>
      <dgm:spPr/>
      <dgm:t>
        <a:bodyPr/>
        <a:lstStyle/>
        <a:p>
          <a:r>
            <a: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主题</a:t>
          </a:r>
        </a:p>
      </dgm:t>
    </dgm:pt>
    <dgm:pt modelId="{51BCAA05-D5F5-4ABF-88C3-7BB58B7E464F}" type="parTrans" cxnId="{1EE60FA1-AF28-4FC8-B29D-224502B7330F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6FFBDE38-159C-4E41-A0E1-252DA5F08966}" type="sibTrans" cxnId="{1EE60FA1-AF28-4FC8-B29D-224502B7330F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9A575CB4-93FE-4ECE-B499-DF1D23A9540E}">
      <dgm:prSet phldrT="[文本]"/>
      <dgm:spPr/>
      <dgm:t>
        <a:bodyPr/>
        <a:lstStyle/>
        <a:p>
          <a:r>
            <a: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引文</a:t>
          </a:r>
        </a:p>
      </dgm:t>
    </dgm:pt>
    <dgm:pt modelId="{F855FF55-F84B-4B8F-96A5-54AAF9CC79BC}" type="parTrans" cxnId="{D08D261A-5541-4940-BEA2-DC67107A43D0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38628050-F418-4A26-9720-D011FD17EA60}" type="sibTrans" cxnId="{D08D261A-5541-4940-BEA2-DC67107A43D0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BCC77DC1-67F2-44CB-8C0A-683B1CD0C000}">
      <dgm:prSet phldrT="[文本]"/>
      <dgm:spPr/>
      <dgm:t>
        <a:bodyPr/>
        <a:lstStyle/>
        <a:p>
          <a:r>
            <a: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大标题</a:t>
          </a:r>
        </a:p>
      </dgm:t>
    </dgm:pt>
    <dgm:pt modelId="{B5B191A7-BADC-4C53-BF90-E817FEBB411C}" type="parTrans" cxnId="{94B12701-E91B-4DD1-958D-B8BEED5B4717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A41BBCE9-77EF-4B92-8379-3B924F67D1B2}" type="sibTrans" cxnId="{94B12701-E91B-4DD1-958D-B8BEED5B4717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C4DA13C2-AD8E-4C8A-A0B6-F0FC963F5C9D}">
      <dgm:prSet phldrT="[文本]"/>
      <dgm:spPr/>
      <dgm:t>
        <a:bodyPr/>
        <a:lstStyle/>
        <a:p>
          <a:r>
            <a: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小标题</a:t>
          </a:r>
        </a:p>
      </dgm:t>
    </dgm:pt>
    <dgm:pt modelId="{C1167687-41B6-4795-9FB7-F7DD50481E32}" type="parTrans" cxnId="{DF02EAC4-5D53-4793-8FC6-9D4C7F2E0E68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972E122E-1D5A-45EB-BB21-12AEA93A3102}" type="sibTrans" cxnId="{DF02EAC4-5D53-4793-8FC6-9D4C7F2E0E68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6DB0B55A-2B56-4473-B1CE-3E4672C54940}">
      <dgm:prSet phldrT="[文本]"/>
      <dgm:spPr/>
      <dgm:t>
        <a:bodyPr/>
        <a:lstStyle/>
        <a:p>
          <a:r>
            <a: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内容</a:t>
          </a:r>
        </a:p>
      </dgm:t>
    </dgm:pt>
    <dgm:pt modelId="{F43BFBA9-29D8-4E76-B159-EF29E1232120}" type="parTrans" cxnId="{E3A276F1-D116-43C7-8296-60450B380D34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0A82ABAE-AD24-4BF2-9BDC-5F14E668EBEE}" type="sibTrans" cxnId="{E3A276F1-D116-43C7-8296-60450B380D34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C724FAF4-B164-4A27-A894-4076561D851D}">
      <dgm:prSet phldrT="[文本]"/>
      <dgm:spPr/>
      <dgm:t>
        <a:bodyPr/>
        <a:lstStyle/>
        <a:p>
          <a:r>
            <a: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总结</a:t>
          </a:r>
        </a:p>
      </dgm:t>
    </dgm:pt>
    <dgm:pt modelId="{8BFE21B7-0128-474B-91A0-7759E26742D3}" type="parTrans" cxnId="{09A7CB64-FC7C-41B6-8C7A-1AAC9264C006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6DCD26D2-B970-466E-8986-2F48CC660627}" type="sibTrans" cxnId="{09A7CB64-FC7C-41B6-8C7A-1AAC9264C006}">
      <dgm:prSet/>
      <dgm:spPr/>
      <dgm:t>
        <a:bodyPr/>
        <a:lstStyle/>
        <a:p>
          <a:endParaRPr lang="zh-CN" altLang="en-US">
            <a:latin typeface="阿里巴巴普惠体" panose="00020600040101010101" pitchFamily="18" charset="-122"/>
            <a:ea typeface="阿里巴巴普惠体" panose="00020600040101010101" pitchFamily="18" charset="-122"/>
            <a:cs typeface="阿里巴巴普惠体" panose="00020600040101010101" pitchFamily="18" charset="-122"/>
          </a:endParaRPr>
        </a:p>
      </dgm:t>
    </dgm:pt>
    <dgm:pt modelId="{EF4E2428-AA78-432D-AEDE-D6B0199999E6}" type="pres">
      <dgm:prSet presAssocID="{B51B8496-352D-4899-9EBA-DE096C7DB2B3}" presName="CompostProcess" presStyleCnt="0">
        <dgm:presLayoutVars>
          <dgm:dir/>
          <dgm:resizeHandles val="exact"/>
        </dgm:presLayoutVars>
      </dgm:prSet>
      <dgm:spPr/>
    </dgm:pt>
    <dgm:pt modelId="{36B03998-3725-4308-AD29-744A472F05FF}" type="pres">
      <dgm:prSet presAssocID="{B51B8496-352D-4899-9EBA-DE096C7DB2B3}" presName="arrow" presStyleLbl="bgShp" presStyleIdx="0" presStyleCnt="1"/>
      <dgm:spPr/>
    </dgm:pt>
    <dgm:pt modelId="{654F68DC-0BB4-4908-AE70-2016571D4104}" type="pres">
      <dgm:prSet presAssocID="{B51B8496-352D-4899-9EBA-DE096C7DB2B3}" presName="linearProcess" presStyleCnt="0"/>
      <dgm:spPr/>
    </dgm:pt>
    <dgm:pt modelId="{9D853C63-4366-434E-A6BD-6D790DCA3F43}" type="pres">
      <dgm:prSet presAssocID="{C4E9F0AF-44D7-4C2D-A9E0-AC69EA45274D}" presName="textNode" presStyleLbl="node1" presStyleIdx="0" presStyleCnt="6">
        <dgm:presLayoutVars>
          <dgm:bulletEnabled val="1"/>
        </dgm:presLayoutVars>
      </dgm:prSet>
      <dgm:spPr/>
    </dgm:pt>
    <dgm:pt modelId="{093B3699-0C10-45E5-8FBD-88BCB6A3B3B7}" type="pres">
      <dgm:prSet presAssocID="{6FFBDE38-159C-4E41-A0E1-252DA5F08966}" presName="sibTrans" presStyleCnt="0"/>
      <dgm:spPr/>
    </dgm:pt>
    <dgm:pt modelId="{D8152DCB-592F-4679-995F-DC52AE46F5A9}" type="pres">
      <dgm:prSet presAssocID="{9A575CB4-93FE-4ECE-B499-DF1D23A9540E}" presName="textNode" presStyleLbl="node1" presStyleIdx="1" presStyleCnt="6">
        <dgm:presLayoutVars>
          <dgm:bulletEnabled val="1"/>
        </dgm:presLayoutVars>
      </dgm:prSet>
      <dgm:spPr/>
    </dgm:pt>
    <dgm:pt modelId="{CAF9B69D-4122-4C96-BD6A-72EF9B7BC728}" type="pres">
      <dgm:prSet presAssocID="{38628050-F418-4A26-9720-D011FD17EA60}" presName="sibTrans" presStyleCnt="0"/>
      <dgm:spPr/>
    </dgm:pt>
    <dgm:pt modelId="{2B335186-ED3D-4889-911A-269E3FA92071}" type="pres">
      <dgm:prSet presAssocID="{BCC77DC1-67F2-44CB-8C0A-683B1CD0C000}" presName="textNode" presStyleLbl="node1" presStyleIdx="2" presStyleCnt="6">
        <dgm:presLayoutVars>
          <dgm:bulletEnabled val="1"/>
        </dgm:presLayoutVars>
      </dgm:prSet>
      <dgm:spPr/>
    </dgm:pt>
    <dgm:pt modelId="{B3FC6F35-B203-48C7-B8E8-8C3A886BEC96}" type="pres">
      <dgm:prSet presAssocID="{A41BBCE9-77EF-4B92-8379-3B924F67D1B2}" presName="sibTrans" presStyleCnt="0"/>
      <dgm:spPr/>
    </dgm:pt>
    <dgm:pt modelId="{6F16249C-3F53-4A77-AF22-B162687FDDCC}" type="pres">
      <dgm:prSet presAssocID="{C4DA13C2-AD8E-4C8A-A0B6-F0FC963F5C9D}" presName="textNode" presStyleLbl="node1" presStyleIdx="3" presStyleCnt="6">
        <dgm:presLayoutVars>
          <dgm:bulletEnabled val="1"/>
        </dgm:presLayoutVars>
      </dgm:prSet>
      <dgm:spPr/>
    </dgm:pt>
    <dgm:pt modelId="{78BEDF68-79F4-4E72-8EDC-71A8165685C6}" type="pres">
      <dgm:prSet presAssocID="{972E122E-1D5A-45EB-BB21-12AEA93A3102}" presName="sibTrans" presStyleCnt="0"/>
      <dgm:spPr/>
    </dgm:pt>
    <dgm:pt modelId="{4727E568-C1B5-4A37-95B4-35CD7B08FB37}" type="pres">
      <dgm:prSet presAssocID="{6DB0B55A-2B56-4473-B1CE-3E4672C54940}" presName="textNode" presStyleLbl="node1" presStyleIdx="4" presStyleCnt="6">
        <dgm:presLayoutVars>
          <dgm:bulletEnabled val="1"/>
        </dgm:presLayoutVars>
      </dgm:prSet>
      <dgm:spPr/>
    </dgm:pt>
    <dgm:pt modelId="{21ED436D-A148-465B-BAFB-30E637F47376}" type="pres">
      <dgm:prSet presAssocID="{0A82ABAE-AD24-4BF2-9BDC-5F14E668EBEE}" presName="sibTrans" presStyleCnt="0"/>
      <dgm:spPr/>
    </dgm:pt>
    <dgm:pt modelId="{54487068-A51D-421F-AD62-2A710F5AB563}" type="pres">
      <dgm:prSet presAssocID="{C724FAF4-B164-4A27-A894-4076561D851D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94B12701-E91B-4DD1-958D-B8BEED5B4717}" srcId="{B51B8496-352D-4899-9EBA-DE096C7DB2B3}" destId="{BCC77DC1-67F2-44CB-8C0A-683B1CD0C000}" srcOrd="2" destOrd="0" parTransId="{B5B191A7-BADC-4C53-BF90-E817FEBB411C}" sibTransId="{A41BBCE9-77EF-4B92-8379-3B924F67D1B2}"/>
    <dgm:cxn modelId="{A6E75104-4D2A-49C5-8FD1-659D024C1735}" type="presOf" srcId="{9A575CB4-93FE-4ECE-B499-DF1D23A9540E}" destId="{D8152DCB-592F-4679-995F-DC52AE46F5A9}" srcOrd="0" destOrd="0" presId="urn:microsoft.com/office/officeart/2005/8/layout/hProcess9"/>
    <dgm:cxn modelId="{D08D261A-5541-4940-BEA2-DC67107A43D0}" srcId="{B51B8496-352D-4899-9EBA-DE096C7DB2B3}" destId="{9A575CB4-93FE-4ECE-B499-DF1D23A9540E}" srcOrd="1" destOrd="0" parTransId="{F855FF55-F84B-4B8F-96A5-54AAF9CC79BC}" sibTransId="{38628050-F418-4A26-9720-D011FD17EA60}"/>
    <dgm:cxn modelId="{8035665E-56A7-4DCC-A93E-A83985242ECD}" type="presOf" srcId="{C724FAF4-B164-4A27-A894-4076561D851D}" destId="{54487068-A51D-421F-AD62-2A710F5AB563}" srcOrd="0" destOrd="0" presId="urn:microsoft.com/office/officeart/2005/8/layout/hProcess9"/>
    <dgm:cxn modelId="{09A7CB64-FC7C-41B6-8C7A-1AAC9264C006}" srcId="{B51B8496-352D-4899-9EBA-DE096C7DB2B3}" destId="{C724FAF4-B164-4A27-A894-4076561D851D}" srcOrd="5" destOrd="0" parTransId="{8BFE21B7-0128-474B-91A0-7759E26742D3}" sibTransId="{6DCD26D2-B970-466E-8986-2F48CC660627}"/>
    <dgm:cxn modelId="{8D12FE6B-9481-4C69-9E60-51FA2741540F}" type="presOf" srcId="{BCC77DC1-67F2-44CB-8C0A-683B1CD0C000}" destId="{2B335186-ED3D-4889-911A-269E3FA92071}" srcOrd="0" destOrd="0" presId="urn:microsoft.com/office/officeart/2005/8/layout/hProcess9"/>
    <dgm:cxn modelId="{5C49EF8B-D71D-412A-9A37-F57BA4273219}" type="presOf" srcId="{6DB0B55A-2B56-4473-B1CE-3E4672C54940}" destId="{4727E568-C1B5-4A37-95B4-35CD7B08FB37}" srcOrd="0" destOrd="0" presId="urn:microsoft.com/office/officeart/2005/8/layout/hProcess9"/>
    <dgm:cxn modelId="{1EE60FA1-AF28-4FC8-B29D-224502B7330F}" srcId="{B51B8496-352D-4899-9EBA-DE096C7DB2B3}" destId="{C4E9F0AF-44D7-4C2D-A9E0-AC69EA45274D}" srcOrd="0" destOrd="0" parTransId="{51BCAA05-D5F5-4ABF-88C3-7BB58B7E464F}" sibTransId="{6FFBDE38-159C-4E41-A0E1-252DA5F08966}"/>
    <dgm:cxn modelId="{57A3B3B9-4F90-410C-B299-820907DC6AC5}" type="presOf" srcId="{C4DA13C2-AD8E-4C8A-A0B6-F0FC963F5C9D}" destId="{6F16249C-3F53-4A77-AF22-B162687FDDCC}" srcOrd="0" destOrd="0" presId="urn:microsoft.com/office/officeart/2005/8/layout/hProcess9"/>
    <dgm:cxn modelId="{DF02EAC4-5D53-4793-8FC6-9D4C7F2E0E68}" srcId="{B51B8496-352D-4899-9EBA-DE096C7DB2B3}" destId="{C4DA13C2-AD8E-4C8A-A0B6-F0FC963F5C9D}" srcOrd="3" destOrd="0" parTransId="{C1167687-41B6-4795-9FB7-F7DD50481E32}" sibTransId="{972E122E-1D5A-45EB-BB21-12AEA93A3102}"/>
    <dgm:cxn modelId="{64C46BC8-1259-4A08-BEF4-58D1AF23AF52}" type="presOf" srcId="{B51B8496-352D-4899-9EBA-DE096C7DB2B3}" destId="{EF4E2428-AA78-432D-AEDE-D6B0199999E6}" srcOrd="0" destOrd="0" presId="urn:microsoft.com/office/officeart/2005/8/layout/hProcess9"/>
    <dgm:cxn modelId="{64182EEB-A19B-4528-9842-1D4A9164AB2D}" type="presOf" srcId="{C4E9F0AF-44D7-4C2D-A9E0-AC69EA45274D}" destId="{9D853C63-4366-434E-A6BD-6D790DCA3F43}" srcOrd="0" destOrd="0" presId="urn:microsoft.com/office/officeart/2005/8/layout/hProcess9"/>
    <dgm:cxn modelId="{E3A276F1-D116-43C7-8296-60450B380D34}" srcId="{B51B8496-352D-4899-9EBA-DE096C7DB2B3}" destId="{6DB0B55A-2B56-4473-B1CE-3E4672C54940}" srcOrd="4" destOrd="0" parTransId="{F43BFBA9-29D8-4E76-B159-EF29E1232120}" sibTransId="{0A82ABAE-AD24-4BF2-9BDC-5F14E668EBEE}"/>
    <dgm:cxn modelId="{E9380372-C230-41B3-9C2C-13F97954ED88}" type="presParOf" srcId="{EF4E2428-AA78-432D-AEDE-D6B0199999E6}" destId="{36B03998-3725-4308-AD29-744A472F05FF}" srcOrd="0" destOrd="0" presId="urn:microsoft.com/office/officeart/2005/8/layout/hProcess9"/>
    <dgm:cxn modelId="{9E9E41BD-BD47-45AE-A64F-09351AECD0F9}" type="presParOf" srcId="{EF4E2428-AA78-432D-AEDE-D6B0199999E6}" destId="{654F68DC-0BB4-4908-AE70-2016571D4104}" srcOrd="1" destOrd="0" presId="urn:microsoft.com/office/officeart/2005/8/layout/hProcess9"/>
    <dgm:cxn modelId="{8FE3AC8D-F611-4AF6-8469-21B368283558}" type="presParOf" srcId="{654F68DC-0BB4-4908-AE70-2016571D4104}" destId="{9D853C63-4366-434E-A6BD-6D790DCA3F43}" srcOrd="0" destOrd="0" presId="urn:microsoft.com/office/officeart/2005/8/layout/hProcess9"/>
    <dgm:cxn modelId="{45F46D01-80EF-4E06-BF53-315380D0FE52}" type="presParOf" srcId="{654F68DC-0BB4-4908-AE70-2016571D4104}" destId="{093B3699-0C10-45E5-8FBD-88BCB6A3B3B7}" srcOrd="1" destOrd="0" presId="urn:microsoft.com/office/officeart/2005/8/layout/hProcess9"/>
    <dgm:cxn modelId="{A22A8C15-EC1A-4E93-BA1C-FD59A2CE16C0}" type="presParOf" srcId="{654F68DC-0BB4-4908-AE70-2016571D4104}" destId="{D8152DCB-592F-4679-995F-DC52AE46F5A9}" srcOrd="2" destOrd="0" presId="urn:microsoft.com/office/officeart/2005/8/layout/hProcess9"/>
    <dgm:cxn modelId="{DCD6289E-DDAA-4B92-A6B6-6A64FC68034A}" type="presParOf" srcId="{654F68DC-0BB4-4908-AE70-2016571D4104}" destId="{CAF9B69D-4122-4C96-BD6A-72EF9B7BC728}" srcOrd="3" destOrd="0" presId="urn:microsoft.com/office/officeart/2005/8/layout/hProcess9"/>
    <dgm:cxn modelId="{6724B848-EB35-45C0-BBF3-ECFF9B2CC5DA}" type="presParOf" srcId="{654F68DC-0BB4-4908-AE70-2016571D4104}" destId="{2B335186-ED3D-4889-911A-269E3FA92071}" srcOrd="4" destOrd="0" presId="urn:microsoft.com/office/officeart/2005/8/layout/hProcess9"/>
    <dgm:cxn modelId="{991113C1-8941-4ABF-B6C5-5C9A9B39353A}" type="presParOf" srcId="{654F68DC-0BB4-4908-AE70-2016571D4104}" destId="{B3FC6F35-B203-48C7-B8E8-8C3A886BEC96}" srcOrd="5" destOrd="0" presId="urn:microsoft.com/office/officeart/2005/8/layout/hProcess9"/>
    <dgm:cxn modelId="{4264129D-C3E4-4346-AA9A-0845D4994E39}" type="presParOf" srcId="{654F68DC-0BB4-4908-AE70-2016571D4104}" destId="{6F16249C-3F53-4A77-AF22-B162687FDDCC}" srcOrd="6" destOrd="0" presId="urn:microsoft.com/office/officeart/2005/8/layout/hProcess9"/>
    <dgm:cxn modelId="{FA3E18F1-4514-4AE1-8DC2-E3ABF4D7BE30}" type="presParOf" srcId="{654F68DC-0BB4-4908-AE70-2016571D4104}" destId="{78BEDF68-79F4-4E72-8EDC-71A8165685C6}" srcOrd="7" destOrd="0" presId="urn:microsoft.com/office/officeart/2005/8/layout/hProcess9"/>
    <dgm:cxn modelId="{3400BA6A-2450-4A30-B80F-A910191948BB}" type="presParOf" srcId="{654F68DC-0BB4-4908-AE70-2016571D4104}" destId="{4727E568-C1B5-4A37-95B4-35CD7B08FB37}" srcOrd="8" destOrd="0" presId="urn:microsoft.com/office/officeart/2005/8/layout/hProcess9"/>
    <dgm:cxn modelId="{ECCB67B7-A017-4217-A52C-8B002B24DFA6}" type="presParOf" srcId="{654F68DC-0BB4-4908-AE70-2016571D4104}" destId="{21ED436D-A148-465B-BAFB-30E637F47376}" srcOrd="9" destOrd="0" presId="urn:microsoft.com/office/officeart/2005/8/layout/hProcess9"/>
    <dgm:cxn modelId="{CA76433C-6384-48FE-AAE6-DBF917943337}" type="presParOf" srcId="{654F68DC-0BB4-4908-AE70-2016571D4104}" destId="{54487068-A51D-421F-AD62-2A710F5AB563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02154-97CB-4075-9D3A-94648A0365A9}">
      <dsp:nvSpPr>
        <dsp:cNvPr id="0" name=""/>
        <dsp:cNvSpPr/>
      </dsp:nvSpPr>
      <dsp:spPr>
        <a:xfrm rot="2561842">
          <a:off x="4162041" y="3691507"/>
          <a:ext cx="796752" cy="40517"/>
        </a:xfrm>
        <a:custGeom>
          <a:avLst/>
          <a:gdLst/>
          <a:ahLst/>
          <a:cxnLst/>
          <a:rect l="0" t="0" r="0" b="0"/>
          <a:pathLst>
            <a:path>
              <a:moveTo>
                <a:pt x="0" y="20258"/>
              </a:moveTo>
              <a:lnTo>
                <a:pt x="796752" y="2025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5679B-2B40-4254-B95B-CAD76035E8FD}">
      <dsp:nvSpPr>
        <dsp:cNvPr id="0" name=""/>
        <dsp:cNvSpPr/>
      </dsp:nvSpPr>
      <dsp:spPr>
        <a:xfrm>
          <a:off x="4267632" y="2606252"/>
          <a:ext cx="885635" cy="40517"/>
        </a:xfrm>
        <a:custGeom>
          <a:avLst/>
          <a:gdLst/>
          <a:ahLst/>
          <a:cxnLst/>
          <a:rect l="0" t="0" r="0" b="0"/>
          <a:pathLst>
            <a:path>
              <a:moveTo>
                <a:pt x="0" y="20258"/>
              </a:moveTo>
              <a:lnTo>
                <a:pt x="885635" y="2025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5C78C2-FF83-4E32-8854-85BF3C1592F8}">
      <dsp:nvSpPr>
        <dsp:cNvPr id="0" name=""/>
        <dsp:cNvSpPr/>
      </dsp:nvSpPr>
      <dsp:spPr>
        <a:xfrm rot="19038158">
          <a:off x="4162041" y="1520998"/>
          <a:ext cx="796752" cy="40517"/>
        </a:xfrm>
        <a:custGeom>
          <a:avLst/>
          <a:gdLst/>
          <a:ahLst/>
          <a:cxnLst/>
          <a:rect l="0" t="0" r="0" b="0"/>
          <a:pathLst>
            <a:path>
              <a:moveTo>
                <a:pt x="0" y="20258"/>
              </a:moveTo>
              <a:lnTo>
                <a:pt x="796752" y="2025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FA04A-F84E-4279-BACA-DF55C1FAFAA5}">
      <dsp:nvSpPr>
        <dsp:cNvPr id="0" name=""/>
        <dsp:cNvSpPr/>
      </dsp:nvSpPr>
      <dsp:spPr>
        <a:xfrm>
          <a:off x="2122226" y="1364507"/>
          <a:ext cx="2524008" cy="252400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88900" dist="2794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1A5CE3-6B96-44FA-B5F2-D248CF97F496}">
      <dsp:nvSpPr>
        <dsp:cNvPr id="0" name=""/>
        <dsp:cNvSpPr/>
      </dsp:nvSpPr>
      <dsp:spPr>
        <a:xfrm>
          <a:off x="4652502" y="426"/>
          <a:ext cx="1514404" cy="1514404"/>
        </a:xfrm>
        <a:prstGeom prst="ellipse">
          <a:avLst/>
        </a:prstGeom>
        <a:gradFill rotWithShape="0">
          <a:gsLst>
            <a:gs pos="0">
              <a:schemeClr val="accent4">
                <a:hueOff val="-1799995"/>
                <a:satOff val="-28265"/>
                <a:lumOff val="-2614"/>
                <a:alphaOff val="0"/>
                <a:tint val="85000"/>
                <a:shade val="98000"/>
                <a:satMod val="110000"/>
                <a:lumMod val="103000"/>
              </a:schemeClr>
            </a:gs>
            <a:gs pos="50000">
              <a:schemeClr val="accent4">
                <a:hueOff val="-1799995"/>
                <a:satOff val="-28265"/>
                <a:lumOff val="-2614"/>
                <a:alphaOff val="0"/>
                <a:shade val="85000"/>
                <a:satMod val="105000"/>
                <a:lumMod val="100000"/>
              </a:schemeClr>
            </a:gs>
            <a:gs pos="100000">
              <a:schemeClr val="accent4">
                <a:hueOff val="-1799995"/>
                <a:satOff val="-28265"/>
                <a:lumOff val="-2614"/>
                <a:alphaOff val="0"/>
                <a:shade val="60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88900" dist="2794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演讲分享</a:t>
          </a:r>
        </a:p>
      </dsp:txBody>
      <dsp:txXfrm>
        <a:off x="4874281" y="222205"/>
        <a:ext cx="1070846" cy="1070846"/>
      </dsp:txXfrm>
    </dsp:sp>
    <dsp:sp modelId="{0CFBB507-BCD6-4729-A582-A9483A7A2C63}">
      <dsp:nvSpPr>
        <dsp:cNvPr id="0" name=""/>
        <dsp:cNvSpPr/>
      </dsp:nvSpPr>
      <dsp:spPr>
        <a:xfrm>
          <a:off x="6318348" y="426"/>
          <a:ext cx="2271607" cy="151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一个主题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更加偏向感性</a:t>
          </a:r>
        </a:p>
      </dsp:txBody>
      <dsp:txXfrm>
        <a:off x="6318348" y="426"/>
        <a:ext cx="2271607" cy="1514404"/>
      </dsp:txXfrm>
    </dsp:sp>
    <dsp:sp modelId="{6B10CEC5-5838-41C4-A7F3-007EAAB59C13}">
      <dsp:nvSpPr>
        <dsp:cNvPr id="0" name=""/>
        <dsp:cNvSpPr/>
      </dsp:nvSpPr>
      <dsp:spPr>
        <a:xfrm>
          <a:off x="5153268" y="1869309"/>
          <a:ext cx="1514404" cy="1514404"/>
        </a:xfrm>
        <a:prstGeom prst="ellipse">
          <a:avLst/>
        </a:prstGeom>
        <a:gradFill rotWithShape="0">
          <a:gsLst>
            <a:gs pos="0">
              <a:schemeClr val="accent4">
                <a:hueOff val="-3599990"/>
                <a:satOff val="-56531"/>
                <a:lumOff val="-5229"/>
                <a:alphaOff val="0"/>
                <a:tint val="85000"/>
                <a:shade val="98000"/>
                <a:satMod val="110000"/>
                <a:lumMod val="103000"/>
              </a:schemeClr>
            </a:gs>
            <a:gs pos="50000">
              <a:schemeClr val="accent4">
                <a:hueOff val="-3599990"/>
                <a:satOff val="-56531"/>
                <a:lumOff val="-5229"/>
                <a:alphaOff val="0"/>
                <a:shade val="85000"/>
                <a:satMod val="105000"/>
                <a:lumMod val="100000"/>
              </a:schemeClr>
            </a:gs>
            <a:gs pos="100000">
              <a:schemeClr val="accent4">
                <a:hueOff val="-3599990"/>
                <a:satOff val="-56531"/>
                <a:lumOff val="-5229"/>
                <a:alphaOff val="0"/>
                <a:shade val="60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88900" dist="2794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培训教学</a:t>
          </a:r>
        </a:p>
      </dsp:txBody>
      <dsp:txXfrm>
        <a:off x="5375047" y="2091088"/>
        <a:ext cx="1070846" cy="1070846"/>
      </dsp:txXfrm>
    </dsp:sp>
    <dsp:sp modelId="{182A573A-9443-40BA-9AED-01E04CED3F59}">
      <dsp:nvSpPr>
        <dsp:cNvPr id="0" name=""/>
        <dsp:cNvSpPr/>
      </dsp:nvSpPr>
      <dsp:spPr>
        <a:xfrm>
          <a:off x="6819113" y="1869309"/>
          <a:ext cx="2271607" cy="151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系列的课程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更加偏向理性</a:t>
          </a:r>
        </a:p>
      </dsp:txBody>
      <dsp:txXfrm>
        <a:off x="6819113" y="1869309"/>
        <a:ext cx="2271607" cy="1514404"/>
      </dsp:txXfrm>
    </dsp:sp>
    <dsp:sp modelId="{697CC6A6-0DED-4406-8710-3DCFE2664451}">
      <dsp:nvSpPr>
        <dsp:cNvPr id="0" name=""/>
        <dsp:cNvSpPr/>
      </dsp:nvSpPr>
      <dsp:spPr>
        <a:xfrm>
          <a:off x="4652502" y="3738191"/>
          <a:ext cx="1514404" cy="1514404"/>
        </a:xfrm>
        <a:prstGeom prst="ellipse">
          <a:avLst/>
        </a:prstGeom>
        <a:gradFill rotWithShape="0">
          <a:gsLst>
            <a:gs pos="0">
              <a:schemeClr val="accent4">
                <a:hueOff val="-5399985"/>
                <a:satOff val="-84796"/>
                <a:lumOff val="-7843"/>
                <a:alphaOff val="0"/>
                <a:tint val="85000"/>
                <a:shade val="98000"/>
                <a:satMod val="110000"/>
                <a:lumMod val="103000"/>
              </a:schemeClr>
            </a:gs>
            <a:gs pos="50000">
              <a:schemeClr val="accent4">
                <a:hueOff val="-5399985"/>
                <a:satOff val="-84796"/>
                <a:lumOff val="-7843"/>
                <a:alphaOff val="0"/>
                <a:shade val="85000"/>
                <a:satMod val="105000"/>
                <a:lumMod val="100000"/>
              </a:schemeClr>
            </a:gs>
            <a:gs pos="100000">
              <a:schemeClr val="accent4">
                <a:hueOff val="-5399985"/>
                <a:satOff val="-84796"/>
                <a:lumOff val="-7843"/>
                <a:alphaOff val="0"/>
                <a:shade val="60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88900" dist="2794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活动展示</a:t>
          </a:r>
        </a:p>
      </dsp:txBody>
      <dsp:txXfrm>
        <a:off x="4874281" y="3959970"/>
        <a:ext cx="1070846" cy="1070846"/>
      </dsp:txXfrm>
    </dsp:sp>
    <dsp:sp modelId="{BB321B89-47FA-4852-B780-CC098FBFA23C}">
      <dsp:nvSpPr>
        <dsp:cNvPr id="0" name=""/>
        <dsp:cNvSpPr/>
      </dsp:nvSpPr>
      <dsp:spPr>
        <a:xfrm>
          <a:off x="6318348" y="3738191"/>
          <a:ext cx="2271607" cy="1514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流程控制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内容展示</a:t>
          </a:r>
        </a:p>
      </dsp:txBody>
      <dsp:txXfrm>
        <a:off x="6318348" y="3738191"/>
        <a:ext cx="2271607" cy="1514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03998-3725-4308-AD29-744A472F05FF}">
      <dsp:nvSpPr>
        <dsp:cNvPr id="0" name=""/>
        <dsp:cNvSpPr/>
      </dsp:nvSpPr>
      <dsp:spPr>
        <a:xfrm>
          <a:off x="557645" y="0"/>
          <a:ext cx="6319982" cy="2048774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53C63-4366-434E-A6BD-6D790DCA3F43}">
      <dsp:nvSpPr>
        <dsp:cNvPr id="0" name=""/>
        <dsp:cNvSpPr/>
      </dsp:nvSpPr>
      <dsp:spPr>
        <a:xfrm>
          <a:off x="90" y="614632"/>
          <a:ext cx="1088062" cy="8195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主题</a:t>
          </a:r>
        </a:p>
      </dsp:txBody>
      <dsp:txXfrm>
        <a:off x="40095" y="654637"/>
        <a:ext cx="1008052" cy="739499"/>
      </dsp:txXfrm>
    </dsp:sp>
    <dsp:sp modelId="{D8152DCB-592F-4679-995F-DC52AE46F5A9}">
      <dsp:nvSpPr>
        <dsp:cNvPr id="0" name=""/>
        <dsp:cNvSpPr/>
      </dsp:nvSpPr>
      <dsp:spPr>
        <a:xfrm>
          <a:off x="1269496" y="614632"/>
          <a:ext cx="1088062" cy="819509"/>
        </a:xfrm>
        <a:prstGeom prst="roundRect">
          <a:avLst/>
        </a:prstGeom>
        <a:solidFill>
          <a:schemeClr val="accent3">
            <a:hueOff val="2108579"/>
            <a:satOff val="-1039"/>
            <a:lumOff val="3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引文</a:t>
          </a:r>
        </a:p>
      </dsp:txBody>
      <dsp:txXfrm>
        <a:off x="1309501" y="654637"/>
        <a:ext cx="1008052" cy="739499"/>
      </dsp:txXfrm>
    </dsp:sp>
    <dsp:sp modelId="{2B335186-ED3D-4889-911A-269E3FA92071}">
      <dsp:nvSpPr>
        <dsp:cNvPr id="0" name=""/>
        <dsp:cNvSpPr/>
      </dsp:nvSpPr>
      <dsp:spPr>
        <a:xfrm>
          <a:off x="2538902" y="614632"/>
          <a:ext cx="1088062" cy="819509"/>
        </a:xfrm>
        <a:prstGeom prst="roundRect">
          <a:avLst/>
        </a:prstGeom>
        <a:solidFill>
          <a:schemeClr val="accent3">
            <a:hueOff val="4217159"/>
            <a:satOff val="-2077"/>
            <a:lumOff val="7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大标题</a:t>
          </a:r>
        </a:p>
      </dsp:txBody>
      <dsp:txXfrm>
        <a:off x="2578907" y="654637"/>
        <a:ext cx="1008052" cy="739499"/>
      </dsp:txXfrm>
    </dsp:sp>
    <dsp:sp modelId="{6F16249C-3F53-4A77-AF22-B162687FDDCC}">
      <dsp:nvSpPr>
        <dsp:cNvPr id="0" name=""/>
        <dsp:cNvSpPr/>
      </dsp:nvSpPr>
      <dsp:spPr>
        <a:xfrm>
          <a:off x="3808308" y="614632"/>
          <a:ext cx="1088062" cy="819509"/>
        </a:xfrm>
        <a:prstGeom prst="roundRect">
          <a:avLst/>
        </a:prstGeom>
        <a:solidFill>
          <a:schemeClr val="accent3">
            <a:hueOff val="6325739"/>
            <a:satOff val="-3116"/>
            <a:lumOff val="11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小标题</a:t>
          </a:r>
        </a:p>
      </dsp:txBody>
      <dsp:txXfrm>
        <a:off x="3848313" y="654637"/>
        <a:ext cx="1008052" cy="739499"/>
      </dsp:txXfrm>
    </dsp:sp>
    <dsp:sp modelId="{4727E568-C1B5-4A37-95B4-35CD7B08FB37}">
      <dsp:nvSpPr>
        <dsp:cNvPr id="0" name=""/>
        <dsp:cNvSpPr/>
      </dsp:nvSpPr>
      <dsp:spPr>
        <a:xfrm>
          <a:off x="5077714" y="614632"/>
          <a:ext cx="1088062" cy="819509"/>
        </a:xfrm>
        <a:prstGeom prst="roundRect">
          <a:avLst/>
        </a:prstGeom>
        <a:solidFill>
          <a:schemeClr val="accent3">
            <a:hueOff val="8434318"/>
            <a:satOff val="-4154"/>
            <a:lumOff val="147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内容</a:t>
          </a:r>
        </a:p>
      </dsp:txBody>
      <dsp:txXfrm>
        <a:off x="5117719" y="654637"/>
        <a:ext cx="1008052" cy="739499"/>
      </dsp:txXfrm>
    </dsp:sp>
    <dsp:sp modelId="{54487068-A51D-421F-AD62-2A710F5AB563}">
      <dsp:nvSpPr>
        <dsp:cNvPr id="0" name=""/>
        <dsp:cNvSpPr/>
      </dsp:nvSpPr>
      <dsp:spPr>
        <a:xfrm>
          <a:off x="6347120" y="614632"/>
          <a:ext cx="1088062" cy="819509"/>
        </a:xfrm>
        <a:prstGeom prst="roundRect">
          <a:avLst/>
        </a:prstGeom>
        <a:solidFill>
          <a:schemeClr val="accent3">
            <a:hueOff val="10542897"/>
            <a:satOff val="-5193"/>
            <a:lumOff val="18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rPr>
            <a:t>总结</a:t>
          </a:r>
        </a:p>
      </dsp:txBody>
      <dsp:txXfrm>
        <a:off x="6387125" y="654637"/>
        <a:ext cx="1008052" cy="739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34993-B003-4CBC-91AC-162B50BDB18B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7BACC-550B-4A24-902D-28E5F09E7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6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7BACC-550B-4A24-902D-28E5F09E787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/>
          <a:p>
            <a:fld id="{DA31AD51-7DBF-410A-A24D-6A17361BC0A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/>
          <a:p>
            <a:fld id="{C7D2E330-7E81-4881-A0BA-17F35B203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98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/>
          <a:p>
            <a:fld id="{DA31AD51-7DBF-410A-A24D-6A17361BC0A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/>
          <a:p>
            <a:fld id="{C7D2E330-7E81-4881-A0BA-17F35B203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56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  <a:prstGeom prst="rect">
            <a:avLst/>
          </a:prstGeom>
        </p:spPr>
        <p:txBody>
          <a:bodyPr/>
          <a:lstStyle/>
          <a:p>
            <a:fld id="{DA31AD51-7DBF-410A-A24D-6A17361BC0A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  <a:prstGeom prst="rect">
            <a:avLst/>
          </a:prstGeom>
        </p:spPr>
        <p:txBody>
          <a:bodyPr/>
          <a:lstStyle/>
          <a:p>
            <a:fld id="{C7D2E330-7E81-4881-A0BA-17F35B203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97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D968C20-E7B5-8840-0769-48B10CFAAC3C}"/>
              </a:ext>
            </a:extLst>
          </p:cNvPr>
          <p:cNvSpPr/>
          <p:nvPr userDrawn="1"/>
        </p:nvSpPr>
        <p:spPr>
          <a:xfrm>
            <a:off x="0" y="1186987"/>
            <a:ext cx="12192000" cy="810883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889001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1380226"/>
            <a:ext cx="9784080" cy="52707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3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31AD51-7DBF-410A-A24D-6A17361BC0A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D2E330-7E81-4881-A0BA-17F35B203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10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/>
          <a:p>
            <a:fld id="{DA31AD51-7DBF-410A-A24D-6A17361BC0A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/>
          <a:p>
            <a:fld id="{C7D2E330-7E81-4881-A0BA-17F35B203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28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/>
          <a:p>
            <a:fld id="{DA31AD51-7DBF-410A-A24D-6A17361BC0A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/>
          <a:p>
            <a:fld id="{C7D2E330-7E81-4881-A0BA-17F35B203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37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/>
          <a:p>
            <a:fld id="{DA31AD51-7DBF-410A-A24D-6A17361BC0A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/>
          <a:p>
            <a:fld id="{C7D2E330-7E81-4881-A0BA-17F35B203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163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/>
          <a:p>
            <a:fld id="{DA31AD51-7DBF-410A-A24D-6A17361BC0A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/>
          <a:p>
            <a:fld id="{C7D2E330-7E81-4881-A0BA-17F35B203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2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/>
          <a:p>
            <a:fld id="{DA31AD51-7DBF-410A-A24D-6A17361BC0A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/>
          <a:p>
            <a:fld id="{C7D2E330-7E81-4881-A0BA-17F35B203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25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/>
          <a:lstStyle/>
          <a:p>
            <a:fld id="{DA31AD51-7DBF-410A-A24D-6A17361BC0A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/>
          <a:lstStyle/>
          <a:p>
            <a:fld id="{C7D2E330-7E81-4881-A0BA-17F35B203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71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78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officecdn.microsoft.com/db/492350F6-3A01-4F97-B9C0-C7C6DDF67D60/media/zh-CN/HomeStudentRetail.img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cnblogs.com/zhqian/p/9406520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zy.lol/upload/%E6%BF%80%E6%B4%BB.zip" TargetMode="External"/><Relationship Id="rId5" Type="http://schemas.openxmlformats.org/officeDocument/2006/relationships/hyperlink" Target="https://www.azy.lol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xxh.nyist.edu.cn/system/_content/download.jsp?urltype=news.DownloadAttachUrl&amp;owner=1990741852&amp;wbfileid=30315DFDA89FCAFE85BB2A4D64E195CD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xxh.nyist.edu.cn/info/1029/3250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azy.lol/upload/WPS%202019%20%E4%B8%93%E4%B8%9A%E7%89%88.zip" TargetMode="External"/><Relationship Id="rId4" Type="http://schemas.openxmlformats.org/officeDocument/2006/relationships/hyperlink" Target="https://www.azy.lo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zy.lol/upload/%E9%BB%98%E8%AE%A4/%E5%B8%B8%E7%94%A8%E5%8F%AF%E5%95%86%E7%94%A8%E5%AD%97%E4%BD%93.zi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D4696E-CD15-A878-FBB3-76A009585E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常用办公软件</a:t>
            </a:r>
            <a:b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</a:br>
            <a:r>
              <a:rPr lang="en-US" altLang="zh-CN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PowerPoint</a:t>
            </a:r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的学习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27BA66B-8D8B-7E7C-6F9F-2CC45518C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2618"/>
            <a:ext cx="9144000" cy="982887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工具软件学习系列课程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6A0461B-84CD-7A80-69F2-EE7FDDDBA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28" y="5867882"/>
            <a:ext cx="1123143" cy="10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32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8BBF93-8336-ACA3-5F2F-93E275DF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、文字操作：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79C9F0-D535-BFDE-B701-C604CB7A8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6712356" cy="5270740"/>
          </a:xfrm>
        </p:spPr>
        <p:txBody>
          <a:bodyPr/>
          <a:lstStyle/>
          <a:p>
            <a:r>
              <a:rPr lang="en-US" altLang="zh-CN" dirty="0"/>
              <a:t>4.1</a:t>
            </a:r>
            <a:r>
              <a:rPr lang="zh-CN" altLang="en-US" dirty="0"/>
              <a:t>、插入文本框、输入内容</a:t>
            </a:r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4.2</a:t>
            </a:r>
            <a:r>
              <a:rPr lang="zh-CN" altLang="en-US" dirty="0"/>
              <a:t>、文本框操作：移动、复制、粘贴、删除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4.3</a:t>
            </a:r>
            <a:r>
              <a:rPr lang="zh-CN" altLang="en-US" dirty="0"/>
              <a:t>、文本格式：</a:t>
            </a:r>
            <a:endParaRPr lang="en-US" altLang="zh-CN" dirty="0"/>
          </a:p>
          <a:p>
            <a:pPr lvl="1"/>
            <a:r>
              <a:rPr lang="zh-CN" altLang="en-US" dirty="0"/>
              <a:t>选中（全选：</a:t>
            </a:r>
            <a:r>
              <a:rPr lang="en-US" altLang="zh-CN" dirty="0" err="1"/>
              <a:t>Ctrl+A</a:t>
            </a:r>
            <a:r>
              <a:rPr lang="zh-CN" altLang="en-US" dirty="0"/>
              <a:t>），</a:t>
            </a:r>
            <a:endParaRPr lang="en-US" altLang="zh-CN" dirty="0"/>
          </a:p>
          <a:p>
            <a:pPr lvl="1"/>
            <a:r>
              <a:rPr lang="zh-CN" altLang="en-US" dirty="0"/>
              <a:t>大小、字体、加租、颜色（字体</a:t>
            </a:r>
            <a:r>
              <a:rPr lang="en-US" altLang="zh-CN" dirty="0"/>
              <a:t>/</a:t>
            </a:r>
            <a:r>
              <a:rPr lang="zh-CN" altLang="en-US" dirty="0"/>
              <a:t>填充）、对齐方式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A54122-A6A8-9DB3-C65D-DB28CBB46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108" y="1610040"/>
            <a:ext cx="4086795" cy="18766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6DD009B-640D-500F-63D7-3F19C8833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271" y="4139465"/>
            <a:ext cx="4334497" cy="11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7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9E296E-058E-8C45-F309-84FBA986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</a:t>
            </a:r>
            <a:r>
              <a:rPr lang="zh-CN" altLang="en-US" dirty="0"/>
              <a:t>、形状操作：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C6FDD0-A810-8C99-8123-681146BA9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5.1</a:t>
            </a:r>
            <a:r>
              <a:rPr lang="zh-CN" altLang="en-US" dirty="0"/>
              <a:t>、插入形状、复制、粘贴、删除</a:t>
            </a:r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5.2</a:t>
            </a:r>
            <a:r>
              <a:rPr lang="zh-CN" altLang="en-US" dirty="0"/>
              <a:t>、圆形、直线</a:t>
            </a:r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5.3</a:t>
            </a:r>
            <a:r>
              <a:rPr lang="zh-CN" altLang="en-US" dirty="0"/>
              <a:t>、大小调整、旋转</a:t>
            </a:r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5.3</a:t>
            </a:r>
            <a:r>
              <a:rPr lang="zh-CN" altLang="en-US" dirty="0"/>
              <a:t>、对齐参考线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3391AA-2130-E716-0C39-64F34671AD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1"/>
          <a:stretch/>
        </p:blipFill>
        <p:spPr>
          <a:xfrm>
            <a:off x="7290459" y="1502447"/>
            <a:ext cx="3696540" cy="27816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982910-E6D4-261F-DA49-782087590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385" y="4544716"/>
            <a:ext cx="2600688" cy="20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8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DC56B-03DD-BE03-C804-688B1CA8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</a:t>
            </a:r>
            <a:r>
              <a:rPr lang="zh-CN" altLang="en-US" dirty="0"/>
              <a:t>、图片操作：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C3CE79-3E1A-2D39-DFC6-30E1CF462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5631990" cy="5270740"/>
          </a:xfrm>
        </p:spPr>
        <p:txBody>
          <a:bodyPr/>
          <a:lstStyle/>
          <a:p>
            <a:r>
              <a:rPr lang="en-US" altLang="zh-CN" dirty="0"/>
              <a:t>6.1</a:t>
            </a:r>
            <a:r>
              <a:rPr lang="zh-CN" altLang="en-US" dirty="0"/>
              <a:t>、插入图片、复制、粘贴、删除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6.2</a:t>
            </a:r>
            <a:r>
              <a:rPr lang="zh-CN" altLang="en-US" dirty="0"/>
              <a:t>、直接粘贴图片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6.3</a:t>
            </a:r>
            <a:r>
              <a:rPr lang="zh-CN" altLang="en-US" dirty="0"/>
              <a:t>、图层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050A9C-D016-C626-72A5-8420430FB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17" y="1893453"/>
            <a:ext cx="3318164" cy="22121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EF321A-7CD0-C321-A249-35EDD4C02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15" y="3195781"/>
            <a:ext cx="389594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AEE94-94DE-9941-2A2C-162AF5CD3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253" y="4541662"/>
            <a:ext cx="3049005" cy="20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7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8D90B-70DC-EB88-03C7-1351A4B3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7</a:t>
            </a:r>
            <a:r>
              <a:rPr lang="zh-CN" altLang="en-US" dirty="0"/>
              <a:t>、幻灯片播放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230D52-EEE1-0642-2982-6F22DD3F2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7377663" cy="5270740"/>
          </a:xfrm>
        </p:spPr>
        <p:txBody>
          <a:bodyPr/>
          <a:lstStyle/>
          <a:p>
            <a:r>
              <a:rPr lang="en-US" altLang="zh-CN" dirty="0"/>
              <a:t>7.1</a:t>
            </a:r>
            <a:r>
              <a:rPr lang="zh-CN" altLang="en-US" dirty="0"/>
              <a:t>、常规放映、切换、退出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7.2</a:t>
            </a:r>
            <a:r>
              <a:rPr lang="zh-CN" altLang="en-US" dirty="0"/>
              <a:t>、演讲者模式、备注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7.3</a:t>
            </a:r>
            <a:r>
              <a:rPr lang="zh-CN" altLang="en-US" dirty="0"/>
              <a:t>、快捷键：</a:t>
            </a:r>
            <a:r>
              <a:rPr lang="en-US" altLang="zh-CN" dirty="0"/>
              <a:t>F5</a:t>
            </a:r>
            <a:r>
              <a:rPr lang="zh-CN" altLang="en-US" dirty="0"/>
              <a:t>、</a:t>
            </a:r>
            <a:r>
              <a:rPr lang="en-US" altLang="zh-CN" dirty="0"/>
              <a:t>Shift+F5</a:t>
            </a:r>
            <a:r>
              <a:rPr lang="zh-CN" altLang="en-US" dirty="0"/>
              <a:t>、</a:t>
            </a:r>
            <a:r>
              <a:rPr lang="en-US" altLang="zh-CN" dirty="0"/>
              <a:t>Alt+Shift+F5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5DA4C6-540F-0CEB-F1BD-700C2699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386" y="1874983"/>
            <a:ext cx="4342432" cy="244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12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761C29F-C279-A080-1B0D-D2D81E4A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第二课：进阶操作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5E504D-6D95-6678-190C-FCFAB7379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F4506375-CC22-7704-D26A-26A0E97C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、版式与母版：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F731EA9D-C053-9E69-BFE8-AFB673F33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5216354" cy="5270740"/>
          </a:xfrm>
        </p:spPr>
        <p:txBody>
          <a:bodyPr/>
          <a:lstStyle/>
          <a:p>
            <a:r>
              <a:rPr lang="en-US" altLang="zh-CN" dirty="0"/>
              <a:t>1.1</a:t>
            </a:r>
            <a:r>
              <a:rPr lang="zh-CN" altLang="en-US" dirty="0"/>
              <a:t>、主题选择、版式使用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1.2</a:t>
            </a:r>
            <a:r>
              <a:rPr lang="zh-CN" altLang="en-US" dirty="0"/>
              <a:t>、母版简单编辑：背景、元素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5C275B-62A4-19D1-5849-1A566BCB9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969" y="1457786"/>
            <a:ext cx="3453256" cy="3367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D13CD2-3C01-72E1-5296-077AC5783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77" y="4015596"/>
            <a:ext cx="7226050" cy="9871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AC19C01-F970-5325-7A82-78F0F9482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445" y="5586659"/>
            <a:ext cx="5198149" cy="987165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12E44AE8-B209-7B09-4DB4-B08063DFCDA1}"/>
              </a:ext>
            </a:extLst>
          </p:cNvPr>
          <p:cNvSpPr/>
          <p:nvPr/>
        </p:nvSpPr>
        <p:spPr>
          <a:xfrm>
            <a:off x="9148324" y="2800748"/>
            <a:ext cx="734585" cy="219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D9F30E4-0188-99AB-B79C-26FD6B11FBD6}"/>
              </a:ext>
            </a:extLst>
          </p:cNvPr>
          <p:cNvSpPr/>
          <p:nvPr/>
        </p:nvSpPr>
        <p:spPr>
          <a:xfrm>
            <a:off x="9956997" y="2800748"/>
            <a:ext cx="2060003" cy="1929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8C6DBFC-42A9-48AA-5DF0-E9771182CFB7}"/>
              </a:ext>
            </a:extLst>
          </p:cNvPr>
          <p:cNvSpPr/>
          <p:nvPr/>
        </p:nvSpPr>
        <p:spPr>
          <a:xfrm>
            <a:off x="3940406" y="3905811"/>
            <a:ext cx="363740" cy="3706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F8DF66A-2F1E-1C2C-59F2-1427517521D3}"/>
              </a:ext>
            </a:extLst>
          </p:cNvPr>
          <p:cNvSpPr/>
          <p:nvPr/>
        </p:nvSpPr>
        <p:spPr>
          <a:xfrm>
            <a:off x="2556890" y="4169047"/>
            <a:ext cx="574237" cy="5507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D033CEB0-BCD8-99A4-6673-E9BBB554CF06}"/>
              </a:ext>
            </a:extLst>
          </p:cNvPr>
          <p:cNvSpPr/>
          <p:nvPr/>
        </p:nvSpPr>
        <p:spPr>
          <a:xfrm>
            <a:off x="3811096" y="5156212"/>
            <a:ext cx="493050" cy="3215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65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B1FCA8-3F5A-93DF-CD1A-6CE3CB91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、进阶格式：文字、形状、图片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D59314-75E1-13DA-7F46-71B8B8F43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4615990" cy="5270740"/>
          </a:xfrm>
        </p:spPr>
        <p:txBody>
          <a:bodyPr/>
          <a:lstStyle/>
          <a:p>
            <a:r>
              <a:rPr lang="en-US" altLang="zh-CN" dirty="0"/>
              <a:t>2.1</a:t>
            </a:r>
            <a:r>
              <a:rPr lang="zh-CN" altLang="en-US" dirty="0"/>
              <a:t>、填充、轮廓、效果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2.2</a:t>
            </a:r>
            <a:r>
              <a:rPr lang="zh-CN" altLang="en-US" dirty="0"/>
              <a:t>、裁剪、取色器、透明度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1D680B-C04A-5CCA-D214-59C859E0F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87" y="2076261"/>
            <a:ext cx="10926700" cy="135273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A6E7C5E-5703-4004-5855-D5812191602D}"/>
              </a:ext>
            </a:extLst>
          </p:cNvPr>
          <p:cNvSpPr/>
          <p:nvPr/>
        </p:nvSpPr>
        <p:spPr>
          <a:xfrm>
            <a:off x="7681134" y="2220253"/>
            <a:ext cx="1213484" cy="11278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B99DDF2-C646-BE22-859A-355170C27DE5}"/>
              </a:ext>
            </a:extLst>
          </p:cNvPr>
          <p:cNvSpPr/>
          <p:nvPr/>
        </p:nvSpPr>
        <p:spPr>
          <a:xfrm>
            <a:off x="10558303" y="2220253"/>
            <a:ext cx="1213484" cy="11278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9FF722E-A463-0588-02AD-47C7D1B2E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738" y="4588747"/>
            <a:ext cx="2600688" cy="18195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3E6B850-3863-A581-9CEA-0EE39072CE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45" b="17758"/>
          <a:stretch/>
        </p:blipFill>
        <p:spPr>
          <a:xfrm>
            <a:off x="5119269" y="4332084"/>
            <a:ext cx="3871105" cy="2076192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2C4AEE23-21C2-F4DA-4B02-F2D25CDA175B}"/>
              </a:ext>
            </a:extLst>
          </p:cNvPr>
          <p:cNvSpPr/>
          <p:nvPr/>
        </p:nvSpPr>
        <p:spPr>
          <a:xfrm>
            <a:off x="6790930" y="4346937"/>
            <a:ext cx="549059" cy="4993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40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3F707-2267-FDEC-4BA0-AD7E06922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、插入视频、音频：插入及使用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FD366C-DECA-C8D9-D035-479D750F6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7168083" cy="5270740"/>
          </a:xfrm>
        </p:spPr>
        <p:txBody>
          <a:bodyPr/>
          <a:lstStyle/>
          <a:p>
            <a:r>
              <a:rPr lang="en-US" altLang="zh-CN" dirty="0"/>
              <a:t>3.1</a:t>
            </a:r>
            <a:r>
              <a:rPr lang="zh-CN" altLang="en-US" dirty="0"/>
              <a:t>、音频：格式、裁剪、单击</a:t>
            </a:r>
            <a:r>
              <a:rPr lang="en-US" altLang="zh-CN" dirty="0"/>
              <a:t>/</a:t>
            </a:r>
            <a:r>
              <a:rPr lang="zh-CN" altLang="en-US" dirty="0"/>
              <a:t>自动、跨幻灯片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3.2</a:t>
            </a:r>
            <a:r>
              <a:rPr lang="zh-CN" altLang="en-US" dirty="0"/>
              <a:t>、视频：格式、裁剪、单击</a:t>
            </a:r>
            <a:r>
              <a:rPr lang="en-US" altLang="zh-CN" dirty="0"/>
              <a:t>/</a:t>
            </a:r>
            <a:r>
              <a:rPr lang="zh-CN" altLang="en-US" dirty="0"/>
              <a:t>自动、全屏</a:t>
            </a:r>
          </a:p>
        </p:txBody>
      </p:sp>
      <p:pic>
        <p:nvPicPr>
          <p:cNvPr id="7" name="活出爱-官方字幕">
            <a:hlinkClick r:id="" action="ppaction://media"/>
            <a:extLst>
              <a:ext uri="{FF2B5EF4-FFF2-40B4-BE49-F238E27FC236}">
                <a16:creationId xmlns:a16="http://schemas.microsoft.com/office/drawing/2014/main" id="{0805CAFE-FEA6-F146-7C6E-6D32E4BC68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3959" y="4072688"/>
            <a:ext cx="3261674" cy="1834692"/>
          </a:xfrm>
          <a:prstGeom prst="rect">
            <a:avLst/>
          </a:prstGeom>
        </p:spPr>
      </p:pic>
      <p:pic>
        <p:nvPicPr>
          <p:cNvPr id="8" name="一粒麦子_截取">
            <a:hlinkClick r:id="" action="ppaction://media"/>
            <a:extLst>
              <a:ext uri="{FF2B5EF4-FFF2-40B4-BE49-F238E27FC236}">
                <a16:creationId xmlns:a16="http://schemas.microsoft.com/office/drawing/2014/main" id="{FF1A54EC-510C-C06E-8DA4-10442CE88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959" y="2193303"/>
            <a:ext cx="609600" cy="609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596966-0B0F-0943-6D33-9FAEE591A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3613" y="1924381"/>
            <a:ext cx="8140496" cy="1112265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6E4A689C-D961-8E01-4488-CB201C3D715E}"/>
              </a:ext>
            </a:extLst>
          </p:cNvPr>
          <p:cNvSpPr/>
          <p:nvPr/>
        </p:nvSpPr>
        <p:spPr>
          <a:xfrm>
            <a:off x="7149703" y="2156859"/>
            <a:ext cx="1070470" cy="2469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D7D8226-F09D-C6BD-0EA2-F428C2FF2209}"/>
              </a:ext>
            </a:extLst>
          </p:cNvPr>
          <p:cNvSpPr/>
          <p:nvPr/>
        </p:nvSpPr>
        <p:spPr>
          <a:xfrm>
            <a:off x="6702567" y="2373625"/>
            <a:ext cx="923718" cy="254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7AE9871-E732-A98C-2EB7-0A5A3A83DEB0}"/>
              </a:ext>
            </a:extLst>
          </p:cNvPr>
          <p:cNvSpPr/>
          <p:nvPr/>
        </p:nvSpPr>
        <p:spPr>
          <a:xfrm>
            <a:off x="4624048" y="2167805"/>
            <a:ext cx="664389" cy="5986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750188-71AA-4CB6-D107-22D2323D11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8437" y="4824703"/>
            <a:ext cx="6026648" cy="10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4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371738-01DC-9C6E-97EF-693838432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、页面切换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EDA7F4-3D6F-E4AD-0F9F-4A62B0F82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27" y="1908178"/>
            <a:ext cx="10649527" cy="30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9614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843C9-051F-2FAC-6D09-8BBFD295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</a:t>
            </a:r>
            <a:r>
              <a:rPr lang="zh-CN" altLang="en-US" dirty="0"/>
              <a:t>、使用动画：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8149C1-490E-0A56-CA7B-72363E1C4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5465736" cy="5270740"/>
          </a:xfrm>
        </p:spPr>
        <p:txBody>
          <a:bodyPr/>
          <a:lstStyle/>
          <a:p>
            <a:r>
              <a:rPr lang="en-US" altLang="zh-CN" dirty="0"/>
              <a:t>5.1</a:t>
            </a:r>
            <a:r>
              <a:rPr lang="zh-CN" altLang="en-US" dirty="0"/>
              <a:t>、简单动画：进入、强调、退出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5.2</a:t>
            </a:r>
            <a:r>
              <a:rPr lang="zh-CN" altLang="en-US" dirty="0"/>
              <a:t>、效果选项：声音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F66B57-8C16-3A99-358F-F9B05B757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050" y="1428698"/>
            <a:ext cx="4936357" cy="23406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514DA1-E88A-6DFA-6C90-94A577E6D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732" y="4004065"/>
            <a:ext cx="1895413" cy="27000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1B9641-CD51-CE5E-72E3-67BD93055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049" y="3968745"/>
            <a:ext cx="4936357" cy="27175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2CD371CD-606C-0A56-0BF0-9270FF23317A}"/>
              </a:ext>
            </a:extLst>
          </p:cNvPr>
          <p:cNvSpPr/>
          <p:nvPr/>
        </p:nvSpPr>
        <p:spPr>
          <a:xfrm>
            <a:off x="5197806" y="5038366"/>
            <a:ext cx="637309" cy="4895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4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D4D624F-50A1-844B-AFA6-8C8777A3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预备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130C673-3134-F759-D4DB-D635A63C2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84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B2C9018-44EE-3816-258D-4F761231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第三课：实战之课件制作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6A4B321-4264-C3E6-C70C-61AF82EE4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866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C486656-0462-0F75-5936-8C74BF3A3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、什么场合用</a:t>
            </a:r>
            <a:r>
              <a:rPr lang="en-US" altLang="zh-CN" dirty="0"/>
              <a:t>PPT</a:t>
            </a:r>
            <a:r>
              <a:rPr lang="zh-CN" altLang="en-US" dirty="0"/>
              <a:t>？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8FC0F654-6A9B-FB05-9D8C-3030DA0E9B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489691"/>
              </p:ext>
            </p:extLst>
          </p:nvPr>
        </p:nvGraphicFramePr>
        <p:xfrm>
          <a:off x="434108" y="1320800"/>
          <a:ext cx="11212947" cy="525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3076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E1628F-F0E3-F17B-4FC8-919B0A8D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	常用课件设计思路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0798BE-3464-5171-FB63-ADC134ACC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9784080" cy="2048774"/>
          </a:xfrm>
        </p:spPr>
        <p:txBody>
          <a:bodyPr/>
          <a:lstStyle/>
          <a:p>
            <a:r>
              <a:rPr lang="en-US" altLang="zh-CN" dirty="0"/>
              <a:t>2.1</a:t>
            </a:r>
            <a:r>
              <a:rPr lang="zh-CN" altLang="en-US" dirty="0"/>
              <a:t>、确定主题（讲什么）；风格（简约</a:t>
            </a:r>
            <a:r>
              <a:rPr lang="en-US" altLang="zh-CN" dirty="0"/>
              <a:t>/</a:t>
            </a:r>
            <a:r>
              <a:rPr lang="zh-CN" altLang="en-US" dirty="0"/>
              <a:t>活泼</a:t>
            </a:r>
            <a:r>
              <a:rPr lang="en-US" altLang="zh-CN" dirty="0"/>
              <a:t>...</a:t>
            </a:r>
            <a:r>
              <a:rPr lang="zh-CN" altLang="en-US" dirty="0"/>
              <a:t>）：受众（儿童</a:t>
            </a:r>
            <a:r>
              <a:rPr lang="en-US" altLang="zh-CN" dirty="0"/>
              <a:t>/</a:t>
            </a:r>
            <a:r>
              <a:rPr lang="zh-CN" altLang="en-US" dirty="0"/>
              <a:t>职场</a:t>
            </a:r>
            <a:r>
              <a:rPr lang="en-US" altLang="zh-CN" dirty="0"/>
              <a:t>/</a:t>
            </a:r>
            <a:r>
              <a:rPr lang="zh-CN" altLang="en-US" dirty="0"/>
              <a:t>老年）</a:t>
            </a:r>
          </a:p>
          <a:p>
            <a:r>
              <a:rPr lang="en-US" altLang="zh-CN" dirty="0"/>
              <a:t>2.2</a:t>
            </a:r>
            <a:r>
              <a:rPr lang="zh-CN" altLang="en-US" dirty="0"/>
              <a:t>、构思内容，提炼大纲，填充素材</a:t>
            </a:r>
          </a:p>
          <a:p>
            <a:r>
              <a:rPr lang="en-US" altLang="zh-CN" dirty="0"/>
              <a:t>2.3</a:t>
            </a:r>
            <a:r>
              <a:rPr lang="zh-CN" altLang="en-US" dirty="0"/>
              <a:t>、总分总结构：主题</a:t>
            </a:r>
            <a:r>
              <a:rPr lang="en-US" altLang="zh-CN" dirty="0"/>
              <a:t>—</a:t>
            </a:r>
            <a:r>
              <a:rPr lang="zh-CN" altLang="en-US" dirty="0"/>
              <a:t>引文</a:t>
            </a:r>
            <a:r>
              <a:rPr lang="en-US" altLang="zh-CN" dirty="0"/>
              <a:t>—</a:t>
            </a:r>
            <a:r>
              <a:rPr lang="zh-CN" altLang="en-US" dirty="0"/>
              <a:t>大标题</a:t>
            </a:r>
            <a:r>
              <a:rPr lang="en-US" altLang="zh-CN" dirty="0"/>
              <a:t>—</a:t>
            </a:r>
            <a:r>
              <a:rPr lang="zh-CN" altLang="en-US" dirty="0"/>
              <a:t>小标题</a:t>
            </a:r>
            <a:r>
              <a:rPr lang="en-US" altLang="zh-CN" dirty="0"/>
              <a:t>—</a:t>
            </a:r>
            <a:r>
              <a:rPr lang="zh-CN" altLang="en-US" dirty="0"/>
              <a:t>内容</a:t>
            </a:r>
            <a:r>
              <a:rPr lang="en-US" altLang="zh-CN" dirty="0"/>
              <a:t>—</a:t>
            </a:r>
            <a:r>
              <a:rPr lang="zh-CN" altLang="en-US" dirty="0"/>
              <a:t>总结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811C2483-37A7-4918-BC8C-4612948B17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2291574"/>
              </p:ext>
            </p:extLst>
          </p:nvPr>
        </p:nvGraphicFramePr>
        <p:xfrm>
          <a:off x="2078182" y="3636049"/>
          <a:ext cx="7435273" cy="2048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4457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AE2BA0-2B0E-3305-B9C4-65A3D004C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	一个实际设计的例子</a:t>
            </a:r>
          </a:p>
        </p:txBody>
      </p:sp>
    </p:spTree>
    <p:extLst>
      <p:ext uri="{BB962C8B-B14F-4D97-AF65-F5344CB8AC3E}">
        <p14:creationId xmlns:p14="http://schemas.microsoft.com/office/powerpoint/2010/main" val="3406616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D0F6D-06FA-070D-3E5A-C13D6295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、	模板的使用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CF5ADF2-9F7B-3C38-9535-29AB3BE3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744" y="4137123"/>
            <a:ext cx="5493201" cy="2582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E77734-25E9-D493-4822-0BE2B2FDE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4" y="4176656"/>
            <a:ext cx="5493201" cy="2542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0EAC0B-17AF-CD58-4B40-5DDCA83F6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3" y="1338245"/>
            <a:ext cx="5493201" cy="2587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2E6346-0FEC-E05F-7DF7-8B3A17890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744" y="1360957"/>
            <a:ext cx="5493201" cy="256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759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B5BDFF4-46A8-ADBC-6EE5-9D66CD5E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、微软</a:t>
            </a:r>
            <a:r>
              <a:rPr lang="en-US" altLang="zh-CN" dirty="0"/>
              <a:t>office2016</a:t>
            </a:r>
            <a:r>
              <a:rPr lang="zh-CN" altLang="en-US" dirty="0"/>
              <a:t>的下载、安装、激活：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AA1A70B3-F779-9D6E-8ED2-52F211249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8" y="1380226"/>
            <a:ext cx="7747117" cy="5270740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1.1</a:t>
            </a:r>
            <a:r>
              <a:rPr lang="zh-CN" altLang="en-US" dirty="0"/>
              <a:t>、微软各版本</a:t>
            </a:r>
            <a:r>
              <a:rPr lang="en-US" altLang="zh-CN" dirty="0"/>
              <a:t>office</a:t>
            </a:r>
            <a:r>
              <a:rPr lang="zh-CN" altLang="en-US" dirty="0"/>
              <a:t>下载地址</a:t>
            </a:r>
          </a:p>
          <a:p>
            <a:endParaRPr lang="en-US" altLang="zh-CN" dirty="0"/>
          </a:p>
          <a:p>
            <a:r>
              <a:rPr lang="en-US" altLang="zh-CN" dirty="0"/>
              <a:t>1.2</a:t>
            </a:r>
            <a:r>
              <a:rPr lang="zh-CN" altLang="en-US" dirty="0"/>
              <a:t>、安装</a:t>
            </a:r>
          </a:p>
          <a:p>
            <a:r>
              <a:rPr lang="en-US" altLang="zh-CN" dirty="0"/>
              <a:t>1.3</a:t>
            </a:r>
            <a:r>
              <a:rPr lang="zh-CN" altLang="en-US" dirty="0"/>
              <a:t>、激活，激活工具下载：</a:t>
            </a:r>
            <a:endParaRPr lang="en-US" altLang="zh-CN" dirty="0"/>
          </a:p>
          <a:p>
            <a:pPr lvl="1"/>
            <a:endParaRPr lang="en-US" altLang="zh-CN" sz="900" dirty="0"/>
          </a:p>
          <a:p>
            <a:pPr lvl="1"/>
            <a:r>
              <a:rPr lang="zh-CN" altLang="en-US" dirty="0"/>
              <a:t>需要先关闭系统自带的安全中心：安全中心 </a:t>
            </a:r>
            <a:r>
              <a:rPr lang="en-US" altLang="zh-CN" dirty="0"/>
              <a:t>—— “</a:t>
            </a:r>
            <a:r>
              <a:rPr lang="zh-CN" altLang="en-US" dirty="0"/>
              <a:t>病毒和威胁防护”设置 </a:t>
            </a:r>
            <a:r>
              <a:rPr lang="en-US" altLang="zh-CN" dirty="0"/>
              <a:t>—— </a:t>
            </a:r>
            <a:r>
              <a:rPr lang="zh-CN" altLang="en-US" dirty="0"/>
              <a:t>实时防护</a:t>
            </a:r>
          </a:p>
          <a:p>
            <a:pPr lvl="1"/>
            <a:r>
              <a:rPr lang="zh-CN" altLang="en-US" dirty="0"/>
              <a:t>解压缩激活工具，双击运行，激活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1.4</a:t>
            </a:r>
            <a:r>
              <a:rPr lang="zh-CN" altLang="en-US" dirty="0"/>
              <a:t>、更新</a:t>
            </a:r>
          </a:p>
        </p:txBody>
      </p:sp>
      <p:sp>
        <p:nvSpPr>
          <p:cNvPr id="2" name="文本框 1">
            <a:hlinkClick r:id="rId2"/>
            <a:extLst>
              <a:ext uri="{FF2B5EF4-FFF2-40B4-BE49-F238E27FC236}">
                <a16:creationId xmlns:a16="http://schemas.microsoft.com/office/drawing/2014/main" id="{DD6B0DD1-6E6B-C03F-ECB5-880BDC868720}"/>
              </a:ext>
            </a:extLst>
          </p:cNvPr>
          <p:cNvSpPr txBox="1"/>
          <p:nvPr/>
        </p:nvSpPr>
        <p:spPr>
          <a:xfrm>
            <a:off x="5634627" y="1366793"/>
            <a:ext cx="1238715" cy="519351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打开网址</a:t>
            </a:r>
          </a:p>
        </p:txBody>
      </p:sp>
      <p:sp>
        <p:nvSpPr>
          <p:cNvPr id="3" name="文本框 2">
            <a:hlinkClick r:id="rId3"/>
            <a:extLst>
              <a:ext uri="{FF2B5EF4-FFF2-40B4-BE49-F238E27FC236}">
                <a16:creationId xmlns:a16="http://schemas.microsoft.com/office/drawing/2014/main" id="{48A88579-922F-1849-02C1-DFF81A03FC38}"/>
              </a:ext>
            </a:extLst>
          </p:cNvPr>
          <p:cNvSpPr txBox="1"/>
          <p:nvPr/>
        </p:nvSpPr>
        <p:spPr>
          <a:xfrm>
            <a:off x="7159672" y="1380334"/>
            <a:ext cx="1238715" cy="519351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直接下载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4E401B-4004-1A21-A40D-6C7E9D6F9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364" y="1380226"/>
            <a:ext cx="2147248" cy="151570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6DEB32C0-4B1C-B988-4277-BDEC4F81378F}"/>
              </a:ext>
            </a:extLst>
          </p:cNvPr>
          <p:cNvSpPr/>
          <p:nvPr/>
        </p:nvSpPr>
        <p:spPr>
          <a:xfrm>
            <a:off x="10483274" y="1598895"/>
            <a:ext cx="480291" cy="435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hlinkClick r:id="rId5"/>
            <a:extLst>
              <a:ext uri="{FF2B5EF4-FFF2-40B4-BE49-F238E27FC236}">
                <a16:creationId xmlns:a16="http://schemas.microsoft.com/office/drawing/2014/main" id="{CCD9E841-D1C2-4ADB-BF3F-6C75DCF2BC4D}"/>
              </a:ext>
            </a:extLst>
          </p:cNvPr>
          <p:cNvSpPr txBox="1"/>
          <p:nvPr/>
        </p:nvSpPr>
        <p:spPr>
          <a:xfrm>
            <a:off x="5634626" y="2659677"/>
            <a:ext cx="1238715" cy="519351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打开网址</a:t>
            </a:r>
          </a:p>
        </p:txBody>
      </p:sp>
      <p:sp>
        <p:nvSpPr>
          <p:cNvPr id="10" name="文本框 9">
            <a:hlinkClick r:id="rId6"/>
            <a:extLst>
              <a:ext uri="{FF2B5EF4-FFF2-40B4-BE49-F238E27FC236}">
                <a16:creationId xmlns:a16="http://schemas.microsoft.com/office/drawing/2014/main" id="{FBDD7D5F-680F-4BDD-5549-A9AD6589388C}"/>
              </a:ext>
            </a:extLst>
          </p:cNvPr>
          <p:cNvSpPr txBox="1"/>
          <p:nvPr/>
        </p:nvSpPr>
        <p:spPr>
          <a:xfrm>
            <a:off x="7171960" y="2636255"/>
            <a:ext cx="1238715" cy="519351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直接下载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7BFF026-FB86-BA51-240F-8450D508C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6365" y="3082285"/>
            <a:ext cx="2147248" cy="1579298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9F0066CE-AEE8-33D7-75F8-F6FF642C7DFD}"/>
              </a:ext>
            </a:extLst>
          </p:cNvPr>
          <p:cNvSpPr/>
          <p:nvPr/>
        </p:nvSpPr>
        <p:spPr>
          <a:xfrm>
            <a:off x="9841156" y="4269637"/>
            <a:ext cx="987084" cy="2931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AA520DF-1ED7-340F-60A4-E5040BD99F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0487"/>
          <a:stretch/>
        </p:blipFill>
        <p:spPr>
          <a:xfrm>
            <a:off x="2544022" y="4269637"/>
            <a:ext cx="2305715" cy="1526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A2FA37-B68C-CC3B-3A19-4F561AC17A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4627" y="4273368"/>
            <a:ext cx="2305715" cy="1522578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9664D37-8232-1CAA-7D48-EAF878916489}"/>
              </a:ext>
            </a:extLst>
          </p:cNvPr>
          <p:cNvSpPr/>
          <p:nvPr/>
        </p:nvSpPr>
        <p:spPr>
          <a:xfrm>
            <a:off x="2600040" y="4502589"/>
            <a:ext cx="480291" cy="435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AA7A2057-F802-E366-4CF1-1996CBEE7BBF}"/>
              </a:ext>
            </a:extLst>
          </p:cNvPr>
          <p:cNvSpPr/>
          <p:nvPr/>
        </p:nvSpPr>
        <p:spPr>
          <a:xfrm>
            <a:off x="7335586" y="4665086"/>
            <a:ext cx="480291" cy="435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40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B27A7A-274D-F10E-29E0-07BABF0E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en-US" altLang="zh-CN" dirty="0"/>
              <a:t>WPS</a:t>
            </a:r>
            <a:r>
              <a:rPr lang="zh-CN" altLang="en-US" dirty="0"/>
              <a:t>的下载、安装：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32B17F-54FF-0838-BD61-B68042FF2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5585808" cy="5270740"/>
          </a:xfrm>
        </p:spPr>
        <p:txBody>
          <a:bodyPr>
            <a:normAutofit/>
          </a:bodyPr>
          <a:lstStyle/>
          <a:p>
            <a:r>
              <a:rPr lang="en-US" altLang="zh-CN" dirty="0"/>
              <a:t>2.1</a:t>
            </a:r>
            <a:r>
              <a:rPr lang="zh-CN" altLang="en-US" dirty="0"/>
              <a:t>、下载地址一：南阳理工学院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2.2</a:t>
            </a:r>
            <a:r>
              <a:rPr lang="zh-CN" altLang="en-US" dirty="0"/>
              <a:t>、下载地址二：爱之音青年团契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2.3</a:t>
            </a:r>
            <a:r>
              <a:rPr lang="zh-CN" altLang="en-US" dirty="0"/>
              <a:t>、安装</a:t>
            </a:r>
          </a:p>
        </p:txBody>
      </p:sp>
      <p:sp>
        <p:nvSpPr>
          <p:cNvPr id="4" name="文本框 3">
            <a:hlinkClick r:id="rId2"/>
            <a:extLst>
              <a:ext uri="{FF2B5EF4-FFF2-40B4-BE49-F238E27FC236}">
                <a16:creationId xmlns:a16="http://schemas.microsoft.com/office/drawing/2014/main" id="{B7FE9A4D-28C4-6B0F-B146-38025ABA9545}"/>
              </a:ext>
            </a:extLst>
          </p:cNvPr>
          <p:cNvSpPr txBox="1"/>
          <p:nvPr/>
        </p:nvSpPr>
        <p:spPr>
          <a:xfrm>
            <a:off x="2734409" y="2202911"/>
            <a:ext cx="1238715" cy="519351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打开网址</a:t>
            </a:r>
          </a:p>
        </p:txBody>
      </p:sp>
      <p:sp>
        <p:nvSpPr>
          <p:cNvPr id="5" name="文本框 4">
            <a:hlinkClick r:id="rId3"/>
            <a:extLst>
              <a:ext uri="{FF2B5EF4-FFF2-40B4-BE49-F238E27FC236}">
                <a16:creationId xmlns:a16="http://schemas.microsoft.com/office/drawing/2014/main" id="{70458320-FF65-0628-B645-67EA94355397}"/>
              </a:ext>
            </a:extLst>
          </p:cNvPr>
          <p:cNvSpPr txBox="1"/>
          <p:nvPr/>
        </p:nvSpPr>
        <p:spPr>
          <a:xfrm>
            <a:off x="4518072" y="2202912"/>
            <a:ext cx="1238715" cy="519351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直接下载</a:t>
            </a:r>
          </a:p>
        </p:txBody>
      </p:sp>
      <p:sp>
        <p:nvSpPr>
          <p:cNvPr id="6" name="文本框 5">
            <a:hlinkClick r:id="rId4"/>
            <a:extLst>
              <a:ext uri="{FF2B5EF4-FFF2-40B4-BE49-F238E27FC236}">
                <a16:creationId xmlns:a16="http://schemas.microsoft.com/office/drawing/2014/main" id="{E8A1234C-F5B1-77A2-2775-80F1F5F0E9B8}"/>
              </a:ext>
            </a:extLst>
          </p:cNvPr>
          <p:cNvSpPr txBox="1"/>
          <p:nvPr/>
        </p:nvSpPr>
        <p:spPr>
          <a:xfrm>
            <a:off x="2641078" y="4119575"/>
            <a:ext cx="1238715" cy="519351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打开网址</a:t>
            </a:r>
          </a:p>
        </p:txBody>
      </p:sp>
      <p:sp>
        <p:nvSpPr>
          <p:cNvPr id="7" name="文本框 6">
            <a:hlinkClick r:id="rId5"/>
            <a:extLst>
              <a:ext uri="{FF2B5EF4-FFF2-40B4-BE49-F238E27FC236}">
                <a16:creationId xmlns:a16="http://schemas.microsoft.com/office/drawing/2014/main" id="{8FAED287-7EF7-5B70-BDE7-9BF5FE5353E3}"/>
              </a:ext>
            </a:extLst>
          </p:cNvPr>
          <p:cNvSpPr txBox="1"/>
          <p:nvPr/>
        </p:nvSpPr>
        <p:spPr>
          <a:xfrm>
            <a:off x="4518071" y="4135738"/>
            <a:ext cx="1238715" cy="519351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直接下载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81C99A6-AB58-9AAD-81C1-99F127E20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855" y="1600200"/>
            <a:ext cx="4933472" cy="14570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593E86-EE14-64A4-F4FF-CA093AAC4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967" y="3865440"/>
            <a:ext cx="2147248" cy="1579298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F11969AC-25D3-BADD-EE58-845D8A7F8331}"/>
              </a:ext>
            </a:extLst>
          </p:cNvPr>
          <p:cNvSpPr/>
          <p:nvPr/>
        </p:nvSpPr>
        <p:spPr>
          <a:xfrm>
            <a:off x="6862618" y="2722262"/>
            <a:ext cx="3241262" cy="435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8A475B7-33AF-A267-EF84-DD719B382FC0}"/>
              </a:ext>
            </a:extLst>
          </p:cNvPr>
          <p:cNvSpPr/>
          <p:nvPr/>
        </p:nvSpPr>
        <p:spPr>
          <a:xfrm>
            <a:off x="8848437" y="4799782"/>
            <a:ext cx="1255443" cy="3356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637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1ACF6-7492-6493-38A9-F9FF4A80D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、常用字体的下载、安装；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632B64-304A-8B66-3BAC-4DBD761DA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4080281" cy="5270740"/>
          </a:xfrm>
        </p:spPr>
        <p:txBody>
          <a:bodyPr/>
          <a:lstStyle/>
          <a:p>
            <a:r>
              <a:rPr lang="en-US" altLang="zh-CN" dirty="0"/>
              <a:t>3.1</a:t>
            </a:r>
            <a:r>
              <a:rPr lang="zh-CN" altLang="en-US" dirty="0"/>
              <a:t>、下载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3.2</a:t>
            </a:r>
            <a:r>
              <a:rPr lang="zh-CN" altLang="en-US" dirty="0"/>
              <a:t>、安装</a:t>
            </a:r>
          </a:p>
          <a:p>
            <a:endParaRPr lang="zh-CN" altLang="en-US" dirty="0"/>
          </a:p>
        </p:txBody>
      </p:sp>
      <p:sp>
        <p:nvSpPr>
          <p:cNvPr id="4" name="文本框 3">
            <a:hlinkClick r:id="rId2"/>
            <a:extLst>
              <a:ext uri="{FF2B5EF4-FFF2-40B4-BE49-F238E27FC236}">
                <a16:creationId xmlns:a16="http://schemas.microsoft.com/office/drawing/2014/main" id="{E3C72DC2-0CA4-BF08-20D9-56DC23BF7C6D}"/>
              </a:ext>
            </a:extLst>
          </p:cNvPr>
          <p:cNvSpPr txBox="1"/>
          <p:nvPr/>
        </p:nvSpPr>
        <p:spPr>
          <a:xfrm>
            <a:off x="2375236" y="2175203"/>
            <a:ext cx="1238715" cy="519351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直接下载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B8C7984-E56F-6291-E826-41D8FBAC7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903" y="1613898"/>
            <a:ext cx="7120828" cy="4959925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F7D72471-62DA-5F30-EB41-5ED65024CF8F}"/>
              </a:ext>
            </a:extLst>
          </p:cNvPr>
          <p:cNvSpPr/>
          <p:nvPr/>
        </p:nvSpPr>
        <p:spPr>
          <a:xfrm>
            <a:off x="7472219" y="4093860"/>
            <a:ext cx="1255443" cy="3356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1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2B4B291-6A13-2F83-3960-F9A7881E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第一课：基础操作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3E83E30-D1DB-799B-E6CF-689B90FF5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02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B8C16CF-3285-B291-AB9A-3E4D7578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、文档操作：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E563B979-2C86-B089-DC83-3C3A0B2EB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638844"/>
            <a:ext cx="6352426" cy="4623410"/>
          </a:xfrm>
        </p:spPr>
        <p:txBody>
          <a:bodyPr/>
          <a:lstStyle/>
          <a:p>
            <a:r>
              <a:rPr lang="en-US" altLang="zh-CN" dirty="0"/>
              <a:t>1.1</a:t>
            </a:r>
            <a:r>
              <a:rPr lang="zh-CN" altLang="en-US" dirty="0"/>
              <a:t>、快捷键：重命名（</a:t>
            </a:r>
            <a:r>
              <a:rPr lang="en-US" altLang="zh-CN" dirty="0"/>
              <a:t>F2</a:t>
            </a:r>
            <a:r>
              <a:rPr lang="zh-CN" altLang="en-US" dirty="0"/>
              <a:t>）、保存（</a:t>
            </a:r>
            <a:r>
              <a:rPr lang="en-US" altLang="zh-CN" dirty="0" err="1"/>
              <a:t>Ctrl+S</a:t>
            </a:r>
            <a:r>
              <a:rPr lang="zh-CN" altLang="en-US" dirty="0"/>
              <a:t>）、复制（</a:t>
            </a:r>
            <a:r>
              <a:rPr lang="en-US" altLang="zh-CN" dirty="0" err="1"/>
              <a:t>Crtl+C</a:t>
            </a:r>
            <a:r>
              <a:rPr lang="zh-CN" altLang="en-US" dirty="0"/>
              <a:t>）、粘贴（</a:t>
            </a:r>
            <a:r>
              <a:rPr lang="en-US" altLang="zh-CN" dirty="0" err="1"/>
              <a:t>Ctrl+V</a:t>
            </a:r>
            <a:r>
              <a:rPr lang="zh-CN" altLang="en-US" dirty="0"/>
              <a:t>）、删除（</a:t>
            </a:r>
            <a:r>
              <a:rPr lang="en-US" altLang="zh-CN" dirty="0"/>
              <a:t>Del</a:t>
            </a:r>
            <a:r>
              <a:rPr lang="zh-CN" altLang="en-US" dirty="0"/>
              <a:t>）、切换（</a:t>
            </a:r>
            <a:r>
              <a:rPr lang="en-US" altLang="zh-CN" dirty="0" err="1"/>
              <a:t>Alt+Tab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1.2</a:t>
            </a:r>
            <a:r>
              <a:rPr lang="zh-CN" altLang="en-US" dirty="0"/>
              <a:t>、文件名后缀：</a:t>
            </a:r>
            <a:r>
              <a:rPr lang="en-US" altLang="zh-CN" dirty="0"/>
              <a:t>pptx</a:t>
            </a:r>
            <a:r>
              <a:rPr lang="zh-CN" altLang="en-US" dirty="0"/>
              <a:t>和</a:t>
            </a:r>
            <a:r>
              <a:rPr lang="en-US" altLang="zh-CN" dirty="0"/>
              <a:t>ppt</a:t>
            </a:r>
            <a:r>
              <a:rPr lang="zh-CN" altLang="en-US" dirty="0"/>
              <a:t>是一样的</a:t>
            </a:r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1.3</a:t>
            </a:r>
            <a:r>
              <a:rPr lang="zh-CN" altLang="en-US" dirty="0"/>
              <a:t>、文件命名技巧：日期</a:t>
            </a:r>
            <a:r>
              <a:rPr lang="en-US" altLang="zh-CN" dirty="0"/>
              <a:t>_</a:t>
            </a:r>
            <a:r>
              <a:rPr lang="zh-CN" altLang="en-US" dirty="0"/>
              <a:t>名称</a:t>
            </a:r>
            <a:r>
              <a:rPr lang="en-US" altLang="zh-CN" dirty="0"/>
              <a:t>_</a:t>
            </a:r>
            <a:r>
              <a:rPr lang="zh-CN" altLang="en-US" dirty="0"/>
              <a:t>类别</a:t>
            </a:r>
            <a:r>
              <a:rPr lang="en-US" altLang="zh-CN" dirty="0"/>
              <a:t>.pptx</a:t>
            </a:r>
          </a:p>
          <a:p>
            <a:endParaRPr lang="zh-CN" altLang="en-US" dirty="0"/>
          </a:p>
          <a:p>
            <a:r>
              <a:rPr lang="en-US" altLang="zh-CN" dirty="0"/>
              <a:t>1.4</a:t>
            </a:r>
            <a:r>
              <a:rPr lang="zh-CN" altLang="en-US" dirty="0"/>
              <a:t>、</a:t>
            </a:r>
            <a:r>
              <a:rPr lang="en-US" altLang="zh-CN" dirty="0"/>
              <a:t>PPT</a:t>
            </a:r>
            <a:r>
              <a:rPr lang="zh-CN" altLang="en-US" dirty="0"/>
              <a:t>撤销设置：</a:t>
            </a:r>
            <a:endParaRPr lang="en-US" altLang="zh-CN" dirty="0"/>
          </a:p>
          <a:p>
            <a:pPr lvl="1"/>
            <a:r>
              <a:rPr lang="zh-CN" altLang="en-US" dirty="0"/>
              <a:t>文件</a:t>
            </a:r>
            <a:r>
              <a:rPr lang="en-US" altLang="zh-CN" dirty="0"/>
              <a:t>—</a:t>
            </a:r>
            <a:r>
              <a:rPr lang="zh-CN" altLang="en-US" dirty="0"/>
              <a:t>选项</a:t>
            </a:r>
            <a:r>
              <a:rPr lang="en-US" altLang="zh-CN" dirty="0"/>
              <a:t>—</a:t>
            </a:r>
            <a:r>
              <a:rPr lang="zh-CN" altLang="en-US" dirty="0"/>
              <a:t>高级</a:t>
            </a:r>
            <a:r>
              <a:rPr lang="en-US" altLang="zh-CN" dirty="0"/>
              <a:t>—</a:t>
            </a:r>
            <a:r>
              <a:rPr lang="zh-CN" altLang="en-US" dirty="0"/>
              <a:t>最多可取消操作数：</a:t>
            </a:r>
            <a:r>
              <a:rPr lang="en-US" altLang="zh-CN" dirty="0"/>
              <a:t>150</a:t>
            </a:r>
            <a:endParaRPr lang="zh-CN" altLang="en-US" dirty="0"/>
          </a:p>
        </p:txBody>
      </p:sp>
      <p:pic>
        <p:nvPicPr>
          <p:cNvPr id="1026" name="Picture 2" descr="2021机械键盘入门选购推荐指南（游戏/办公）双十一值得购买的平价键盘 - 知乎">
            <a:extLst>
              <a:ext uri="{FF2B5EF4-FFF2-40B4-BE49-F238E27FC236}">
                <a16:creationId xmlns:a16="http://schemas.microsoft.com/office/drawing/2014/main" id="{83400265-CBD0-761D-4407-80199B7EF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2" r="58864"/>
          <a:stretch/>
        </p:blipFill>
        <p:spPr bwMode="auto">
          <a:xfrm>
            <a:off x="8331200" y="1810323"/>
            <a:ext cx="3860800" cy="412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B3C929CC-079E-14B2-19DB-40395783157E}"/>
              </a:ext>
            </a:extLst>
          </p:cNvPr>
          <p:cNvSpPr/>
          <p:nvPr/>
        </p:nvSpPr>
        <p:spPr>
          <a:xfrm>
            <a:off x="8857673" y="4749636"/>
            <a:ext cx="748145" cy="625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CF3B3D12-D41F-23D0-52BF-145A9F5DEDEC}"/>
              </a:ext>
            </a:extLst>
          </p:cNvPr>
          <p:cNvSpPr/>
          <p:nvPr/>
        </p:nvSpPr>
        <p:spPr>
          <a:xfrm rot="20927289">
            <a:off x="9515876" y="4200618"/>
            <a:ext cx="1731594" cy="636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888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77EF70-07CD-501D-C853-D65EFD1AC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、界面介绍：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59961F3-30AE-C347-3B1B-A29739344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671" y="1374495"/>
            <a:ext cx="9707328" cy="507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CC60D-1BD8-B6EB-4FEB-D7509A90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、页面操作：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06F69-73F2-AC2A-8901-69A9FD955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380226"/>
            <a:ext cx="6869663" cy="5270740"/>
          </a:xfrm>
        </p:spPr>
        <p:txBody>
          <a:bodyPr/>
          <a:lstStyle/>
          <a:p>
            <a:r>
              <a:rPr lang="en-US" altLang="zh-CN" dirty="0"/>
              <a:t>3.1</a:t>
            </a:r>
            <a:r>
              <a:rPr lang="zh-CN" altLang="en-US" dirty="0"/>
              <a:t>、新建、复制（目标主题、源格式）、删除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3.2</a:t>
            </a:r>
            <a:r>
              <a:rPr lang="zh-CN" altLang="en-US" dirty="0"/>
              <a:t>、背景格式：纯色、图片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3.3</a:t>
            </a:r>
            <a:r>
              <a:rPr lang="zh-CN" altLang="en-US" dirty="0"/>
              <a:t>、撤销操作（</a:t>
            </a:r>
            <a:r>
              <a:rPr lang="en-US" altLang="zh-CN" dirty="0" err="1"/>
              <a:t>Ctrl+Z</a:t>
            </a:r>
            <a:r>
              <a:rPr lang="zh-CN" altLang="en-US" dirty="0"/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80A94C-26F7-AE76-D3E3-8F25B6718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436" y="3675517"/>
            <a:ext cx="2011394" cy="26206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2712071-4547-199D-E771-F6314276C3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352" b="16121"/>
          <a:stretch/>
        </p:blipFill>
        <p:spPr>
          <a:xfrm>
            <a:off x="7730837" y="1514764"/>
            <a:ext cx="3446397" cy="1616364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3210DD71-8866-B3A4-2B5B-DD218F39B277}"/>
              </a:ext>
            </a:extLst>
          </p:cNvPr>
          <p:cNvSpPr/>
          <p:nvPr/>
        </p:nvSpPr>
        <p:spPr>
          <a:xfrm>
            <a:off x="9859524" y="1803236"/>
            <a:ext cx="748145" cy="625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D3E4138-1DB6-E412-CD85-A3F38EB39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250" y="3472715"/>
            <a:ext cx="2374786" cy="2968482"/>
          </a:xfrm>
          <a:prstGeom prst="rect">
            <a:avLst/>
          </a:prstGeom>
        </p:spPr>
      </p:pic>
      <p:sp>
        <p:nvSpPr>
          <p:cNvPr id="13" name="箭头: 右 12">
            <a:extLst>
              <a:ext uri="{FF2B5EF4-FFF2-40B4-BE49-F238E27FC236}">
                <a16:creationId xmlns:a16="http://schemas.microsoft.com/office/drawing/2014/main" id="{7F9E2B41-4638-5B6F-FAB8-F782E54C6D35}"/>
              </a:ext>
            </a:extLst>
          </p:cNvPr>
          <p:cNvSpPr/>
          <p:nvPr/>
        </p:nvSpPr>
        <p:spPr>
          <a:xfrm>
            <a:off x="9044658" y="4791895"/>
            <a:ext cx="572558" cy="3879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7905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带状">
  <a:themeElements>
    <a:clrScheme name="带状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带状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带状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TM03090430[[fn=带状]]</Template>
  <TotalTime>114</TotalTime>
  <Words>656</Words>
  <Application>Microsoft Office PowerPoint</Application>
  <PresentationFormat>宽屏</PresentationFormat>
  <Paragraphs>144</Paragraphs>
  <Slides>24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8" baseType="lpstr">
      <vt:lpstr>阿里巴巴普惠体</vt:lpstr>
      <vt:lpstr>等线</vt:lpstr>
      <vt:lpstr>Wingdings</vt:lpstr>
      <vt:lpstr>带状</vt:lpstr>
      <vt:lpstr>常用办公软件 PowerPoint的学习</vt:lpstr>
      <vt:lpstr>预备</vt:lpstr>
      <vt:lpstr>1、微软office2016的下载、安装、激活：</vt:lpstr>
      <vt:lpstr>2、WPS的下载、安装：</vt:lpstr>
      <vt:lpstr>3、常用字体的下载、安装；</vt:lpstr>
      <vt:lpstr>第一课：基础操作</vt:lpstr>
      <vt:lpstr>1、文档操作：</vt:lpstr>
      <vt:lpstr>2、界面介绍：</vt:lpstr>
      <vt:lpstr>3、页面操作：</vt:lpstr>
      <vt:lpstr>4、文字操作：</vt:lpstr>
      <vt:lpstr>5、形状操作：</vt:lpstr>
      <vt:lpstr>6、图片操作：</vt:lpstr>
      <vt:lpstr>7、幻灯片播放</vt:lpstr>
      <vt:lpstr>第二课：进阶操作</vt:lpstr>
      <vt:lpstr>1、版式与母版：</vt:lpstr>
      <vt:lpstr>2、进阶格式：文字、形状、图片</vt:lpstr>
      <vt:lpstr>3、插入视频、音频：插入及使用</vt:lpstr>
      <vt:lpstr>4、页面切换</vt:lpstr>
      <vt:lpstr>5、使用动画：</vt:lpstr>
      <vt:lpstr>第三课：实战之课件制作</vt:lpstr>
      <vt:lpstr>1、什么场合用PPT？</vt:lpstr>
      <vt:lpstr>2、 常用课件设计思路</vt:lpstr>
      <vt:lpstr>3、 一个实际设计的例子</vt:lpstr>
      <vt:lpstr>4、 模板的使用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Shinenn K</dc:creator>
  <cp:lastModifiedBy>Shinenn K</cp:lastModifiedBy>
  <cp:revision>7</cp:revision>
  <dcterms:created xsi:type="dcterms:W3CDTF">2025-03-07T06:47:37Z</dcterms:created>
  <dcterms:modified xsi:type="dcterms:W3CDTF">2025-03-12T09:21:45Z</dcterms:modified>
</cp:coreProperties>
</file>